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Lst>
  <p:sldSz cx="10947400" cy="7994650"/>
  <p:notesSz cx="10947400" cy="79946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4660"/>
  </p:normalViewPr>
  <p:slideViewPr>
    <p:cSldViewPr>
      <p:cViewPr varScale="1">
        <p:scale>
          <a:sx n="56" d="100"/>
          <a:sy n="56" d="100"/>
        </p:scale>
        <p:origin x="141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21055" y="2478341"/>
            <a:ext cx="9305290" cy="167887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42110" y="4477004"/>
            <a:ext cx="7663180" cy="19986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21853"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17" name="bk object 17"/>
          <p:cNvSpPr/>
          <p:nvPr/>
        </p:nvSpPr>
        <p:spPr>
          <a:xfrm>
            <a:off x="415494"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18" name="bk object 18"/>
          <p:cNvSpPr/>
          <p:nvPr/>
        </p:nvSpPr>
        <p:spPr>
          <a:xfrm>
            <a:off x="360140" y="649522"/>
            <a:ext cx="198424" cy="219049"/>
          </a:xfrm>
          <a:prstGeom prst="rect">
            <a:avLst/>
          </a:prstGeom>
          <a:blipFill>
            <a:blip r:embed="rId2" cstate="print"/>
            <a:stretch>
              <a:fillRect/>
            </a:stretch>
          </a:blipFill>
        </p:spPr>
        <p:txBody>
          <a:bodyPr wrap="square" lIns="0" tIns="0" rIns="0" bIns="0" rtlCol="0"/>
          <a:lstStyle/>
          <a:p>
            <a:endParaRPr/>
          </a:p>
        </p:txBody>
      </p:sp>
      <p:sp>
        <p:nvSpPr>
          <p:cNvPr id="19" name="bk object 19"/>
          <p:cNvSpPr/>
          <p:nvPr/>
        </p:nvSpPr>
        <p:spPr>
          <a:xfrm>
            <a:off x="364327" y="918231"/>
            <a:ext cx="219049" cy="198424"/>
          </a:xfrm>
          <a:prstGeom prst="rect">
            <a:avLst/>
          </a:prstGeom>
          <a:blipFill>
            <a:blip r:embed="rId3" cstate="print"/>
            <a:stretch>
              <a:fillRect/>
            </a:stretch>
          </a:blipFill>
        </p:spPr>
        <p:txBody>
          <a:bodyPr wrap="square" lIns="0" tIns="0" rIns="0" bIns="0" rtlCol="0"/>
          <a:lstStyle/>
          <a:p>
            <a:endParaRPr/>
          </a:p>
        </p:txBody>
      </p:sp>
      <p:sp>
        <p:nvSpPr>
          <p:cNvPr id="20" name="bk object 20"/>
          <p:cNvSpPr/>
          <p:nvPr/>
        </p:nvSpPr>
        <p:spPr>
          <a:xfrm>
            <a:off x="646459"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21" name="bk object 21"/>
          <p:cNvSpPr/>
          <p:nvPr/>
        </p:nvSpPr>
        <p:spPr>
          <a:xfrm>
            <a:off x="4736434" y="893422"/>
            <a:ext cx="198424" cy="219049"/>
          </a:xfrm>
          <a:prstGeom prst="rect">
            <a:avLst/>
          </a:prstGeom>
          <a:blipFill>
            <a:blip r:embed="rId4" cstate="print"/>
            <a:stretch>
              <a:fillRect/>
            </a:stretch>
          </a:blipFill>
        </p:spPr>
        <p:txBody>
          <a:bodyPr wrap="square" lIns="0" tIns="0" rIns="0" bIns="0" rtlCol="0"/>
          <a:lstStyle/>
          <a:p>
            <a:endParaRPr/>
          </a:p>
        </p:txBody>
      </p:sp>
      <p:sp>
        <p:nvSpPr>
          <p:cNvPr id="22" name="bk object 22"/>
          <p:cNvSpPr/>
          <p:nvPr/>
        </p:nvSpPr>
        <p:spPr>
          <a:xfrm>
            <a:off x="4711622" y="645337"/>
            <a:ext cx="219049" cy="198424"/>
          </a:xfrm>
          <a:prstGeom prst="rect">
            <a:avLst/>
          </a:prstGeom>
          <a:blipFill>
            <a:blip r:embed="rId5" cstate="print"/>
            <a:stretch>
              <a:fillRect/>
            </a:stretch>
          </a:blipFill>
        </p:spPr>
        <p:txBody>
          <a:bodyPr wrap="square" lIns="0" tIns="0" rIns="0" bIns="0" rtlCol="0"/>
          <a:lstStyle/>
          <a:p>
            <a:endParaRPr/>
          </a:p>
        </p:txBody>
      </p:sp>
      <p:sp>
        <p:nvSpPr>
          <p:cNvPr id="23" name="bk object 23"/>
          <p:cNvSpPr/>
          <p:nvPr/>
        </p:nvSpPr>
        <p:spPr>
          <a:xfrm>
            <a:off x="37144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4" name="bk object 24"/>
          <p:cNvSpPr/>
          <p:nvPr/>
        </p:nvSpPr>
        <p:spPr>
          <a:xfrm>
            <a:off x="59579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5" name="bk object 25"/>
          <p:cNvSpPr/>
          <p:nvPr/>
        </p:nvSpPr>
        <p:spPr>
          <a:xfrm>
            <a:off x="469920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6" name="bk object 26"/>
          <p:cNvSpPr/>
          <p:nvPr/>
        </p:nvSpPr>
        <p:spPr>
          <a:xfrm>
            <a:off x="492354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7" name="bk object 27"/>
          <p:cNvSpPr/>
          <p:nvPr/>
        </p:nvSpPr>
        <p:spPr>
          <a:xfrm>
            <a:off x="469920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28" name="bk object 28"/>
          <p:cNvSpPr/>
          <p:nvPr/>
        </p:nvSpPr>
        <p:spPr>
          <a:xfrm>
            <a:off x="582394" y="317472"/>
            <a:ext cx="790028" cy="657720"/>
          </a:xfrm>
          <a:prstGeom prst="rect">
            <a:avLst/>
          </a:prstGeom>
          <a:blipFill>
            <a:blip r:embed="rId6"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36194" y="777199"/>
            <a:ext cx="4384040" cy="6696075"/>
          </a:xfrm>
          <a:custGeom>
            <a:avLst/>
            <a:gdLst/>
            <a:ahLst/>
            <a:cxnLst/>
            <a:rect l="l" t="t" r="r" b="b"/>
            <a:pathLst>
              <a:path w="4384040" h="6696075">
                <a:moveTo>
                  <a:pt x="4131500" y="0"/>
                </a:moveTo>
                <a:lnTo>
                  <a:pt x="252006" y="0"/>
                </a:ln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0" y="6443903"/>
                </a:lnTo>
                <a:lnTo>
                  <a:pt x="4060" y="6489201"/>
                </a:lnTo>
                <a:lnTo>
                  <a:pt x="15766" y="6531835"/>
                </a:lnTo>
                <a:lnTo>
                  <a:pt x="34406" y="6571092"/>
                </a:lnTo>
                <a:lnTo>
                  <a:pt x="59268" y="6606262"/>
                </a:lnTo>
                <a:lnTo>
                  <a:pt x="89641" y="6636633"/>
                </a:lnTo>
                <a:lnTo>
                  <a:pt x="124813" y="6661494"/>
                </a:lnTo>
                <a:lnTo>
                  <a:pt x="164072" y="6680132"/>
                </a:lnTo>
                <a:lnTo>
                  <a:pt x="206707" y="6691837"/>
                </a:lnTo>
                <a:lnTo>
                  <a:pt x="252006" y="6695897"/>
                </a:lnTo>
                <a:lnTo>
                  <a:pt x="4131500" y="6695897"/>
                </a:lnTo>
                <a:lnTo>
                  <a:pt x="4176798" y="6691837"/>
                </a:lnTo>
                <a:lnTo>
                  <a:pt x="4219433" y="6680132"/>
                </a:lnTo>
                <a:lnTo>
                  <a:pt x="4258692" y="6661494"/>
                </a:lnTo>
                <a:lnTo>
                  <a:pt x="4293864" y="6636633"/>
                </a:lnTo>
                <a:lnTo>
                  <a:pt x="4324237" y="6606262"/>
                </a:lnTo>
                <a:lnTo>
                  <a:pt x="4349100" y="6571092"/>
                </a:lnTo>
                <a:lnTo>
                  <a:pt x="4367740" y="6531835"/>
                </a:lnTo>
                <a:lnTo>
                  <a:pt x="4379446" y="6489201"/>
                </a:lnTo>
                <a:lnTo>
                  <a:pt x="4383506" y="6443903"/>
                </a:lnTo>
                <a:lnTo>
                  <a:pt x="4383506" y="251993"/>
                </a:lnTo>
                <a:lnTo>
                  <a:pt x="4379446" y="206698"/>
                </a:lnTo>
                <a:lnTo>
                  <a:pt x="4367740" y="164066"/>
                </a:lnTo>
                <a:lnTo>
                  <a:pt x="4349100" y="124809"/>
                </a:lnTo>
                <a:lnTo>
                  <a:pt x="4324237" y="89639"/>
                </a:lnTo>
                <a:lnTo>
                  <a:pt x="4293864" y="59267"/>
                </a:lnTo>
                <a:lnTo>
                  <a:pt x="4258692" y="34405"/>
                </a:lnTo>
                <a:lnTo>
                  <a:pt x="4219433" y="15765"/>
                </a:lnTo>
                <a:lnTo>
                  <a:pt x="4176798" y="4060"/>
                </a:lnTo>
                <a:lnTo>
                  <a:pt x="4131500" y="0"/>
                </a:lnTo>
                <a:close/>
              </a:path>
            </a:pathLst>
          </a:custGeom>
          <a:solidFill>
            <a:srgbClr val="CCECFC"/>
          </a:solidFill>
        </p:spPr>
        <p:txBody>
          <a:bodyPr wrap="square" lIns="0" tIns="0" rIns="0" bIns="0" rtlCol="0"/>
          <a:lstStyle/>
          <a:p>
            <a:endParaRPr/>
          </a:p>
        </p:txBody>
      </p:sp>
      <p:sp>
        <p:nvSpPr>
          <p:cNvPr id="17" name="bk object 17"/>
          <p:cNvSpPr/>
          <p:nvPr/>
        </p:nvSpPr>
        <p:spPr>
          <a:xfrm>
            <a:off x="616195" y="957200"/>
            <a:ext cx="4023995" cy="6336030"/>
          </a:xfrm>
          <a:custGeom>
            <a:avLst/>
            <a:gdLst/>
            <a:ahLst/>
            <a:cxnLst/>
            <a:rect l="l" t="t" r="r" b="b"/>
            <a:pathLst>
              <a:path w="4023995" h="6336030">
                <a:moveTo>
                  <a:pt x="3879507" y="0"/>
                </a:moveTo>
                <a:lnTo>
                  <a:pt x="144005" y="0"/>
                </a:lnTo>
                <a:lnTo>
                  <a:pt x="98490" y="7341"/>
                </a:lnTo>
                <a:lnTo>
                  <a:pt x="58959" y="27785"/>
                </a:lnTo>
                <a:lnTo>
                  <a:pt x="27785" y="58956"/>
                </a:lnTo>
                <a:lnTo>
                  <a:pt x="7341" y="98483"/>
                </a:lnTo>
                <a:lnTo>
                  <a:pt x="0" y="143992"/>
                </a:lnTo>
                <a:lnTo>
                  <a:pt x="0" y="6191897"/>
                </a:lnTo>
                <a:lnTo>
                  <a:pt x="7341" y="6237412"/>
                </a:lnTo>
                <a:lnTo>
                  <a:pt x="27785" y="6276943"/>
                </a:lnTo>
                <a:lnTo>
                  <a:pt x="58959" y="6308117"/>
                </a:lnTo>
                <a:lnTo>
                  <a:pt x="98490" y="6328561"/>
                </a:lnTo>
                <a:lnTo>
                  <a:pt x="144005" y="6335903"/>
                </a:lnTo>
                <a:lnTo>
                  <a:pt x="3879507" y="6335903"/>
                </a:lnTo>
                <a:lnTo>
                  <a:pt x="3925020" y="6328561"/>
                </a:lnTo>
                <a:lnTo>
                  <a:pt x="3964548" y="6308117"/>
                </a:lnTo>
                <a:lnTo>
                  <a:pt x="3995718" y="6276943"/>
                </a:lnTo>
                <a:lnTo>
                  <a:pt x="4016159" y="6237412"/>
                </a:lnTo>
                <a:lnTo>
                  <a:pt x="4023499" y="6191897"/>
                </a:lnTo>
                <a:lnTo>
                  <a:pt x="4023499" y="143992"/>
                </a:lnTo>
                <a:lnTo>
                  <a:pt x="4016159" y="98483"/>
                </a:lnTo>
                <a:lnTo>
                  <a:pt x="3995718" y="58956"/>
                </a:lnTo>
                <a:lnTo>
                  <a:pt x="3964548" y="27785"/>
                </a:lnTo>
                <a:lnTo>
                  <a:pt x="3925020" y="7341"/>
                </a:lnTo>
                <a:lnTo>
                  <a:pt x="3879507" y="0"/>
                </a:lnTo>
                <a:close/>
              </a:path>
            </a:pathLst>
          </a:custGeom>
          <a:solidFill>
            <a:srgbClr val="FFFFFF"/>
          </a:solidFill>
        </p:spPr>
        <p:txBody>
          <a:bodyPr wrap="square" lIns="0" tIns="0" rIns="0" bIns="0" rtlCol="0"/>
          <a:lstStyle/>
          <a:p>
            <a:endParaRPr/>
          </a:p>
        </p:txBody>
      </p:sp>
      <p:sp>
        <p:nvSpPr>
          <p:cNvPr id="18" name="bk object 18"/>
          <p:cNvSpPr/>
          <p:nvPr/>
        </p:nvSpPr>
        <p:spPr>
          <a:xfrm>
            <a:off x="292995" y="306294"/>
            <a:ext cx="1248410" cy="1248410"/>
          </a:xfrm>
          <a:custGeom>
            <a:avLst/>
            <a:gdLst/>
            <a:ahLst/>
            <a:cxnLst/>
            <a:rect l="l" t="t" r="r" b="b"/>
            <a:pathLst>
              <a:path w="1248410" h="1248410">
                <a:moveTo>
                  <a:pt x="624154" y="0"/>
                </a:moveTo>
                <a:lnTo>
                  <a:pt x="575377" y="1877"/>
                </a:lnTo>
                <a:lnTo>
                  <a:pt x="527628" y="7418"/>
                </a:lnTo>
                <a:lnTo>
                  <a:pt x="481043" y="16484"/>
                </a:lnTo>
                <a:lnTo>
                  <a:pt x="435763" y="28934"/>
                </a:lnTo>
                <a:lnTo>
                  <a:pt x="391925" y="44632"/>
                </a:lnTo>
                <a:lnTo>
                  <a:pt x="349670" y="63438"/>
                </a:lnTo>
                <a:lnTo>
                  <a:pt x="309134" y="85213"/>
                </a:lnTo>
                <a:lnTo>
                  <a:pt x="270458" y="109819"/>
                </a:lnTo>
                <a:lnTo>
                  <a:pt x="233780" y="137117"/>
                </a:lnTo>
                <a:lnTo>
                  <a:pt x="199239" y="166967"/>
                </a:lnTo>
                <a:lnTo>
                  <a:pt x="166973" y="199232"/>
                </a:lnTo>
                <a:lnTo>
                  <a:pt x="137122" y="233773"/>
                </a:lnTo>
                <a:lnTo>
                  <a:pt x="109823" y="270450"/>
                </a:lnTo>
                <a:lnTo>
                  <a:pt x="85217" y="309125"/>
                </a:lnTo>
                <a:lnTo>
                  <a:pt x="63441" y="349660"/>
                </a:lnTo>
                <a:lnTo>
                  <a:pt x="44634" y="391915"/>
                </a:lnTo>
                <a:lnTo>
                  <a:pt x="28936" y="435751"/>
                </a:lnTo>
                <a:lnTo>
                  <a:pt x="16484" y="481031"/>
                </a:lnTo>
                <a:lnTo>
                  <a:pt x="7419" y="527615"/>
                </a:lnTo>
                <a:lnTo>
                  <a:pt x="1877" y="575365"/>
                </a:lnTo>
                <a:lnTo>
                  <a:pt x="0" y="624141"/>
                </a:lnTo>
                <a:lnTo>
                  <a:pt x="1877" y="672919"/>
                </a:lnTo>
                <a:lnTo>
                  <a:pt x="7419" y="720670"/>
                </a:lnTo>
                <a:lnTo>
                  <a:pt x="16484" y="767255"/>
                </a:lnTo>
                <a:lnTo>
                  <a:pt x="28936" y="812537"/>
                </a:lnTo>
                <a:lnTo>
                  <a:pt x="44634" y="856374"/>
                </a:lnTo>
                <a:lnTo>
                  <a:pt x="63441" y="898631"/>
                </a:lnTo>
                <a:lnTo>
                  <a:pt x="85217" y="939166"/>
                </a:lnTo>
                <a:lnTo>
                  <a:pt x="109823" y="977842"/>
                </a:lnTo>
                <a:lnTo>
                  <a:pt x="137122" y="1014520"/>
                </a:lnTo>
                <a:lnTo>
                  <a:pt x="166973" y="1049061"/>
                </a:lnTo>
                <a:lnTo>
                  <a:pt x="199239" y="1081326"/>
                </a:lnTo>
                <a:lnTo>
                  <a:pt x="233780" y="1111177"/>
                </a:lnTo>
                <a:lnTo>
                  <a:pt x="270458" y="1138475"/>
                </a:lnTo>
                <a:lnTo>
                  <a:pt x="309134" y="1163081"/>
                </a:lnTo>
                <a:lnTo>
                  <a:pt x="349670" y="1184856"/>
                </a:lnTo>
                <a:lnTo>
                  <a:pt x="391925" y="1203662"/>
                </a:lnTo>
                <a:lnTo>
                  <a:pt x="435763" y="1219360"/>
                </a:lnTo>
                <a:lnTo>
                  <a:pt x="481043" y="1231811"/>
                </a:lnTo>
                <a:lnTo>
                  <a:pt x="527628" y="1240876"/>
                </a:lnTo>
                <a:lnTo>
                  <a:pt x="575377" y="1246417"/>
                </a:lnTo>
                <a:lnTo>
                  <a:pt x="624154" y="1248295"/>
                </a:lnTo>
                <a:lnTo>
                  <a:pt x="672930" y="1246417"/>
                </a:lnTo>
                <a:lnTo>
                  <a:pt x="720680" y="1240876"/>
                </a:lnTo>
                <a:lnTo>
                  <a:pt x="767264" y="1231811"/>
                </a:lnTo>
                <a:lnTo>
                  <a:pt x="812544" y="1219360"/>
                </a:lnTo>
                <a:lnTo>
                  <a:pt x="856382" y="1203662"/>
                </a:lnTo>
                <a:lnTo>
                  <a:pt x="898638" y="1184856"/>
                </a:lnTo>
                <a:lnTo>
                  <a:pt x="939173" y="1163081"/>
                </a:lnTo>
                <a:lnTo>
                  <a:pt x="977849" y="1138475"/>
                </a:lnTo>
                <a:lnTo>
                  <a:pt x="1014527" y="1111177"/>
                </a:lnTo>
                <a:lnTo>
                  <a:pt x="1049069" y="1081326"/>
                </a:lnTo>
                <a:lnTo>
                  <a:pt x="1081334" y="1049061"/>
                </a:lnTo>
                <a:lnTo>
                  <a:pt x="1111186" y="1014520"/>
                </a:lnTo>
                <a:lnTo>
                  <a:pt x="1138484" y="977842"/>
                </a:lnTo>
                <a:lnTo>
                  <a:pt x="1163091" y="939166"/>
                </a:lnTo>
                <a:lnTo>
                  <a:pt x="1184867" y="898631"/>
                </a:lnTo>
                <a:lnTo>
                  <a:pt x="1203673" y="856374"/>
                </a:lnTo>
                <a:lnTo>
                  <a:pt x="1219372" y="812537"/>
                </a:lnTo>
                <a:lnTo>
                  <a:pt x="1231823" y="767255"/>
                </a:lnTo>
                <a:lnTo>
                  <a:pt x="1240889" y="720670"/>
                </a:lnTo>
                <a:lnTo>
                  <a:pt x="1246430" y="672919"/>
                </a:lnTo>
                <a:lnTo>
                  <a:pt x="1248308" y="624141"/>
                </a:lnTo>
                <a:lnTo>
                  <a:pt x="1246430" y="575365"/>
                </a:lnTo>
                <a:lnTo>
                  <a:pt x="1240889" y="527615"/>
                </a:lnTo>
                <a:lnTo>
                  <a:pt x="1231823" y="481031"/>
                </a:lnTo>
                <a:lnTo>
                  <a:pt x="1219372" y="435751"/>
                </a:lnTo>
                <a:lnTo>
                  <a:pt x="1203673" y="391915"/>
                </a:lnTo>
                <a:lnTo>
                  <a:pt x="1184867" y="349660"/>
                </a:lnTo>
                <a:lnTo>
                  <a:pt x="1163091" y="309125"/>
                </a:lnTo>
                <a:lnTo>
                  <a:pt x="1138484" y="270450"/>
                </a:lnTo>
                <a:lnTo>
                  <a:pt x="1111186" y="233773"/>
                </a:lnTo>
                <a:lnTo>
                  <a:pt x="1081334" y="199232"/>
                </a:lnTo>
                <a:lnTo>
                  <a:pt x="1049069" y="166967"/>
                </a:lnTo>
                <a:lnTo>
                  <a:pt x="1014527" y="137117"/>
                </a:lnTo>
                <a:lnTo>
                  <a:pt x="977849" y="109819"/>
                </a:lnTo>
                <a:lnTo>
                  <a:pt x="939173" y="85213"/>
                </a:lnTo>
                <a:lnTo>
                  <a:pt x="898638" y="63438"/>
                </a:lnTo>
                <a:lnTo>
                  <a:pt x="856382" y="44632"/>
                </a:lnTo>
                <a:lnTo>
                  <a:pt x="812544" y="28934"/>
                </a:lnTo>
                <a:lnTo>
                  <a:pt x="767264" y="16484"/>
                </a:lnTo>
                <a:lnTo>
                  <a:pt x="720680" y="7418"/>
                </a:lnTo>
                <a:lnTo>
                  <a:pt x="672930" y="1877"/>
                </a:lnTo>
                <a:lnTo>
                  <a:pt x="624154" y="0"/>
                </a:lnTo>
                <a:close/>
              </a:path>
            </a:pathLst>
          </a:custGeom>
          <a:solidFill>
            <a:srgbClr val="CCECFC"/>
          </a:solidFill>
        </p:spPr>
        <p:txBody>
          <a:bodyPr wrap="square" lIns="0" tIns="0" rIns="0" bIns="0" rtlCol="0"/>
          <a:lstStyle/>
          <a:p>
            <a:endParaRPr/>
          </a:p>
        </p:txBody>
      </p:sp>
      <p:sp>
        <p:nvSpPr>
          <p:cNvPr id="19" name="bk object 19"/>
          <p:cNvSpPr/>
          <p:nvPr/>
        </p:nvSpPr>
        <p:spPr>
          <a:xfrm>
            <a:off x="409517" y="422813"/>
            <a:ext cx="1015365" cy="1015365"/>
          </a:xfrm>
          <a:custGeom>
            <a:avLst/>
            <a:gdLst/>
            <a:ahLst/>
            <a:cxnLst/>
            <a:rect l="l" t="t" r="r" b="b"/>
            <a:pathLst>
              <a:path w="1015365" h="1015365">
                <a:moveTo>
                  <a:pt x="507631" y="0"/>
                </a:moveTo>
                <a:lnTo>
                  <a:pt x="458744" y="2323"/>
                </a:lnTo>
                <a:lnTo>
                  <a:pt x="411171" y="9153"/>
                </a:lnTo>
                <a:lnTo>
                  <a:pt x="365125" y="20276"/>
                </a:lnTo>
                <a:lnTo>
                  <a:pt x="320820" y="35479"/>
                </a:lnTo>
                <a:lnTo>
                  <a:pt x="278467" y="54550"/>
                </a:lnTo>
                <a:lnTo>
                  <a:pt x="238280" y="77275"/>
                </a:lnTo>
                <a:lnTo>
                  <a:pt x="200471" y="103443"/>
                </a:lnTo>
                <a:lnTo>
                  <a:pt x="165254" y="132840"/>
                </a:lnTo>
                <a:lnTo>
                  <a:pt x="132840" y="165254"/>
                </a:lnTo>
                <a:lnTo>
                  <a:pt x="103443" y="200471"/>
                </a:lnTo>
                <a:lnTo>
                  <a:pt x="77275" y="238280"/>
                </a:lnTo>
                <a:lnTo>
                  <a:pt x="54550" y="278467"/>
                </a:lnTo>
                <a:lnTo>
                  <a:pt x="35479" y="320820"/>
                </a:lnTo>
                <a:lnTo>
                  <a:pt x="20276" y="365125"/>
                </a:lnTo>
                <a:lnTo>
                  <a:pt x="9153" y="411171"/>
                </a:lnTo>
                <a:lnTo>
                  <a:pt x="2323" y="458744"/>
                </a:lnTo>
                <a:lnTo>
                  <a:pt x="0" y="507631"/>
                </a:lnTo>
                <a:lnTo>
                  <a:pt x="2323" y="556519"/>
                </a:lnTo>
                <a:lnTo>
                  <a:pt x="9153" y="604092"/>
                </a:lnTo>
                <a:lnTo>
                  <a:pt x="20276" y="650137"/>
                </a:lnTo>
                <a:lnTo>
                  <a:pt x="35479" y="694443"/>
                </a:lnTo>
                <a:lnTo>
                  <a:pt x="54550" y="736795"/>
                </a:lnTo>
                <a:lnTo>
                  <a:pt x="77275" y="776982"/>
                </a:lnTo>
                <a:lnTo>
                  <a:pt x="103443" y="814791"/>
                </a:lnTo>
                <a:lnTo>
                  <a:pt x="132840" y="850009"/>
                </a:lnTo>
                <a:lnTo>
                  <a:pt x="165254" y="882422"/>
                </a:lnTo>
                <a:lnTo>
                  <a:pt x="200471" y="911819"/>
                </a:lnTo>
                <a:lnTo>
                  <a:pt x="238280" y="937987"/>
                </a:lnTo>
                <a:lnTo>
                  <a:pt x="278467" y="960713"/>
                </a:lnTo>
                <a:lnTo>
                  <a:pt x="320820" y="979783"/>
                </a:lnTo>
                <a:lnTo>
                  <a:pt x="365125" y="994987"/>
                </a:lnTo>
                <a:lnTo>
                  <a:pt x="411171" y="1006109"/>
                </a:lnTo>
                <a:lnTo>
                  <a:pt x="458744" y="1012939"/>
                </a:lnTo>
                <a:lnTo>
                  <a:pt x="507631" y="1015263"/>
                </a:lnTo>
                <a:lnTo>
                  <a:pt x="556519" y="1012939"/>
                </a:lnTo>
                <a:lnTo>
                  <a:pt x="604092" y="1006109"/>
                </a:lnTo>
                <a:lnTo>
                  <a:pt x="650137" y="994987"/>
                </a:lnTo>
                <a:lnTo>
                  <a:pt x="694443" y="979783"/>
                </a:lnTo>
                <a:lnTo>
                  <a:pt x="736795" y="960713"/>
                </a:lnTo>
                <a:lnTo>
                  <a:pt x="776982" y="937987"/>
                </a:lnTo>
                <a:lnTo>
                  <a:pt x="814791" y="911819"/>
                </a:lnTo>
                <a:lnTo>
                  <a:pt x="850009" y="882422"/>
                </a:lnTo>
                <a:lnTo>
                  <a:pt x="882422" y="850009"/>
                </a:lnTo>
                <a:lnTo>
                  <a:pt x="911819" y="814791"/>
                </a:lnTo>
                <a:lnTo>
                  <a:pt x="937987" y="776982"/>
                </a:lnTo>
                <a:lnTo>
                  <a:pt x="960713" y="736795"/>
                </a:lnTo>
                <a:lnTo>
                  <a:pt x="979783" y="694443"/>
                </a:lnTo>
                <a:lnTo>
                  <a:pt x="994987" y="650137"/>
                </a:lnTo>
                <a:lnTo>
                  <a:pt x="1006109" y="604092"/>
                </a:lnTo>
                <a:lnTo>
                  <a:pt x="1012939" y="556519"/>
                </a:lnTo>
                <a:lnTo>
                  <a:pt x="1015263" y="507631"/>
                </a:lnTo>
                <a:lnTo>
                  <a:pt x="1012939" y="458744"/>
                </a:lnTo>
                <a:lnTo>
                  <a:pt x="1006109" y="411171"/>
                </a:lnTo>
                <a:lnTo>
                  <a:pt x="994987" y="365125"/>
                </a:lnTo>
                <a:lnTo>
                  <a:pt x="979783" y="320820"/>
                </a:lnTo>
                <a:lnTo>
                  <a:pt x="960713" y="278467"/>
                </a:lnTo>
                <a:lnTo>
                  <a:pt x="937987" y="238280"/>
                </a:lnTo>
                <a:lnTo>
                  <a:pt x="911819" y="200471"/>
                </a:lnTo>
                <a:lnTo>
                  <a:pt x="882422" y="165254"/>
                </a:lnTo>
                <a:lnTo>
                  <a:pt x="850009" y="132840"/>
                </a:lnTo>
                <a:lnTo>
                  <a:pt x="814791" y="103443"/>
                </a:lnTo>
                <a:lnTo>
                  <a:pt x="776982" y="77275"/>
                </a:lnTo>
                <a:lnTo>
                  <a:pt x="736795" y="54550"/>
                </a:lnTo>
                <a:lnTo>
                  <a:pt x="694443" y="35479"/>
                </a:lnTo>
                <a:lnTo>
                  <a:pt x="650137" y="20276"/>
                </a:lnTo>
                <a:lnTo>
                  <a:pt x="604092" y="9153"/>
                </a:lnTo>
                <a:lnTo>
                  <a:pt x="556519" y="2323"/>
                </a:lnTo>
                <a:lnTo>
                  <a:pt x="507631" y="0"/>
                </a:lnTo>
                <a:close/>
              </a:path>
            </a:pathLst>
          </a:custGeom>
          <a:solidFill>
            <a:srgbClr val="87D6F8"/>
          </a:solidFill>
        </p:spPr>
        <p:txBody>
          <a:bodyPr wrap="square" lIns="0" tIns="0" rIns="0" bIns="0" rtlCol="0"/>
          <a:lstStyle/>
          <a:p>
            <a:endParaRPr/>
          </a:p>
        </p:txBody>
      </p:sp>
      <p:sp>
        <p:nvSpPr>
          <p:cNvPr id="20" name="bk object 20"/>
          <p:cNvSpPr/>
          <p:nvPr/>
        </p:nvSpPr>
        <p:spPr>
          <a:xfrm>
            <a:off x="459722" y="473020"/>
            <a:ext cx="915035" cy="915035"/>
          </a:xfrm>
          <a:custGeom>
            <a:avLst/>
            <a:gdLst/>
            <a:ahLst/>
            <a:cxnLst/>
            <a:rect l="l" t="t" r="r" b="b"/>
            <a:pathLst>
              <a:path w="915035" h="915035">
                <a:moveTo>
                  <a:pt x="457428" y="0"/>
                </a:moveTo>
                <a:lnTo>
                  <a:pt x="410659" y="2361"/>
                </a:lnTo>
                <a:lnTo>
                  <a:pt x="365241" y="9292"/>
                </a:lnTo>
                <a:lnTo>
                  <a:pt x="321404" y="20564"/>
                </a:lnTo>
                <a:lnTo>
                  <a:pt x="279377" y="35945"/>
                </a:lnTo>
                <a:lnTo>
                  <a:pt x="239392" y="55206"/>
                </a:lnTo>
                <a:lnTo>
                  <a:pt x="201676" y="78118"/>
                </a:lnTo>
                <a:lnTo>
                  <a:pt x="166462" y="104450"/>
                </a:lnTo>
                <a:lnTo>
                  <a:pt x="133978" y="133972"/>
                </a:lnTo>
                <a:lnTo>
                  <a:pt x="104455" y="166455"/>
                </a:lnTo>
                <a:lnTo>
                  <a:pt x="78122" y="201668"/>
                </a:lnTo>
                <a:lnTo>
                  <a:pt x="55209" y="239382"/>
                </a:lnTo>
                <a:lnTo>
                  <a:pt x="35947" y="279367"/>
                </a:lnTo>
                <a:lnTo>
                  <a:pt x="20565" y="321392"/>
                </a:lnTo>
                <a:lnTo>
                  <a:pt x="9293" y="365229"/>
                </a:lnTo>
                <a:lnTo>
                  <a:pt x="2361" y="410647"/>
                </a:lnTo>
                <a:lnTo>
                  <a:pt x="0" y="457415"/>
                </a:lnTo>
                <a:lnTo>
                  <a:pt x="2361" y="504187"/>
                </a:lnTo>
                <a:lnTo>
                  <a:pt x="9293" y="549606"/>
                </a:lnTo>
                <a:lnTo>
                  <a:pt x="20565" y="593444"/>
                </a:lnTo>
                <a:lnTo>
                  <a:pt x="35947" y="635472"/>
                </a:lnTo>
                <a:lnTo>
                  <a:pt x="55209" y="675458"/>
                </a:lnTo>
                <a:lnTo>
                  <a:pt x="78122" y="713173"/>
                </a:lnTo>
                <a:lnTo>
                  <a:pt x="104455" y="748387"/>
                </a:lnTo>
                <a:lnTo>
                  <a:pt x="133978" y="780870"/>
                </a:lnTo>
                <a:lnTo>
                  <a:pt x="166462" y="810393"/>
                </a:lnTo>
                <a:lnTo>
                  <a:pt x="201676" y="836725"/>
                </a:lnTo>
                <a:lnTo>
                  <a:pt x="239392" y="859637"/>
                </a:lnTo>
                <a:lnTo>
                  <a:pt x="279377" y="878898"/>
                </a:lnTo>
                <a:lnTo>
                  <a:pt x="321404" y="894280"/>
                </a:lnTo>
                <a:lnTo>
                  <a:pt x="365241" y="905551"/>
                </a:lnTo>
                <a:lnTo>
                  <a:pt x="410659" y="912482"/>
                </a:lnTo>
                <a:lnTo>
                  <a:pt x="457428" y="914844"/>
                </a:lnTo>
                <a:lnTo>
                  <a:pt x="504197" y="912482"/>
                </a:lnTo>
                <a:lnTo>
                  <a:pt x="549615" y="905551"/>
                </a:lnTo>
                <a:lnTo>
                  <a:pt x="593452" y="894280"/>
                </a:lnTo>
                <a:lnTo>
                  <a:pt x="635479" y="878898"/>
                </a:lnTo>
                <a:lnTo>
                  <a:pt x="675465" y="859637"/>
                </a:lnTo>
                <a:lnTo>
                  <a:pt x="713180" y="836725"/>
                </a:lnTo>
                <a:lnTo>
                  <a:pt x="748394" y="810393"/>
                </a:lnTo>
                <a:lnTo>
                  <a:pt x="780878" y="780870"/>
                </a:lnTo>
                <a:lnTo>
                  <a:pt x="810401" y="748387"/>
                </a:lnTo>
                <a:lnTo>
                  <a:pt x="836734" y="713173"/>
                </a:lnTo>
                <a:lnTo>
                  <a:pt x="859647" y="675458"/>
                </a:lnTo>
                <a:lnTo>
                  <a:pt x="878909" y="635472"/>
                </a:lnTo>
                <a:lnTo>
                  <a:pt x="894291" y="593444"/>
                </a:lnTo>
                <a:lnTo>
                  <a:pt x="905563" y="549606"/>
                </a:lnTo>
                <a:lnTo>
                  <a:pt x="912495" y="504187"/>
                </a:lnTo>
                <a:lnTo>
                  <a:pt x="914857" y="457415"/>
                </a:lnTo>
                <a:lnTo>
                  <a:pt x="912495" y="410647"/>
                </a:lnTo>
                <a:lnTo>
                  <a:pt x="905563" y="365229"/>
                </a:lnTo>
                <a:lnTo>
                  <a:pt x="894291" y="321392"/>
                </a:lnTo>
                <a:lnTo>
                  <a:pt x="878909" y="279367"/>
                </a:lnTo>
                <a:lnTo>
                  <a:pt x="859647" y="239382"/>
                </a:lnTo>
                <a:lnTo>
                  <a:pt x="836734" y="201668"/>
                </a:lnTo>
                <a:lnTo>
                  <a:pt x="810401" y="166455"/>
                </a:lnTo>
                <a:lnTo>
                  <a:pt x="780878" y="133972"/>
                </a:lnTo>
                <a:lnTo>
                  <a:pt x="748394" y="104450"/>
                </a:lnTo>
                <a:lnTo>
                  <a:pt x="713180" y="78118"/>
                </a:lnTo>
                <a:lnTo>
                  <a:pt x="675465" y="55206"/>
                </a:lnTo>
                <a:lnTo>
                  <a:pt x="635479" y="35945"/>
                </a:lnTo>
                <a:lnTo>
                  <a:pt x="593452" y="20564"/>
                </a:lnTo>
                <a:lnTo>
                  <a:pt x="549615" y="9292"/>
                </a:lnTo>
                <a:lnTo>
                  <a:pt x="504197" y="2361"/>
                </a:lnTo>
                <a:lnTo>
                  <a:pt x="457428" y="0"/>
                </a:lnTo>
                <a:close/>
              </a:path>
            </a:pathLst>
          </a:custGeom>
          <a:solidFill>
            <a:srgbClr val="FFFFFF"/>
          </a:solidFill>
        </p:spPr>
        <p:txBody>
          <a:bodyPr wrap="square" lIns="0" tIns="0" rIns="0" bIns="0" rtlCol="0"/>
          <a:lstStyle/>
          <a:p>
            <a:endParaRPr/>
          </a:p>
        </p:txBody>
      </p:sp>
      <p:sp>
        <p:nvSpPr>
          <p:cNvPr id="21" name="bk object 21"/>
          <p:cNvSpPr/>
          <p:nvPr/>
        </p:nvSpPr>
        <p:spPr>
          <a:xfrm>
            <a:off x="1249899" y="957200"/>
            <a:ext cx="1194435" cy="282575"/>
          </a:xfrm>
          <a:custGeom>
            <a:avLst/>
            <a:gdLst/>
            <a:ahLst/>
            <a:cxnLst/>
            <a:rect l="l" t="t" r="r" b="b"/>
            <a:pathLst>
              <a:path w="1194435" h="282575">
                <a:moveTo>
                  <a:pt x="1193901" y="0"/>
                </a:moveTo>
                <a:lnTo>
                  <a:pt x="76200" y="0"/>
                </a:lnTo>
                <a:lnTo>
                  <a:pt x="0" y="282498"/>
                </a:lnTo>
                <a:lnTo>
                  <a:pt x="1193901" y="282498"/>
                </a:lnTo>
                <a:lnTo>
                  <a:pt x="1193901" y="0"/>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sz="half" idx="2"/>
          </p:nvPr>
        </p:nvSpPr>
        <p:spPr>
          <a:xfrm>
            <a:off x="547370" y="1838769"/>
            <a:ext cx="4762119" cy="527646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637911" y="1838769"/>
            <a:ext cx="4762119" cy="527646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rgbClr val="00AEEF"/>
                </a:solidFill>
                <a:latin typeface="Arial Black"/>
                <a:cs typeface="Arial 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5478348" y="6124803"/>
            <a:ext cx="3559175" cy="1867535"/>
          </a:xfrm>
          <a:custGeom>
            <a:avLst/>
            <a:gdLst/>
            <a:ahLst/>
            <a:cxnLst/>
            <a:rect l="l" t="t" r="r" b="b"/>
            <a:pathLst>
              <a:path w="3559175" h="1867534">
                <a:moveTo>
                  <a:pt x="0" y="1867192"/>
                </a:moveTo>
                <a:lnTo>
                  <a:pt x="3558959" y="1867192"/>
                </a:lnTo>
                <a:lnTo>
                  <a:pt x="3558959" y="0"/>
                </a:lnTo>
                <a:lnTo>
                  <a:pt x="0" y="0"/>
                </a:lnTo>
                <a:lnTo>
                  <a:pt x="0" y="1867192"/>
                </a:lnTo>
                <a:close/>
              </a:path>
            </a:pathLst>
          </a:custGeom>
          <a:solidFill>
            <a:srgbClr val="ABE1FA"/>
          </a:solidFill>
        </p:spPr>
        <p:txBody>
          <a:bodyPr wrap="square" lIns="0" tIns="0" rIns="0" bIns="0" rtlCol="0"/>
          <a:lstStyle/>
          <a:p>
            <a:endParaRPr/>
          </a:p>
        </p:txBody>
      </p:sp>
      <p:sp>
        <p:nvSpPr>
          <p:cNvPr id="17" name="bk object 17"/>
          <p:cNvSpPr/>
          <p:nvPr/>
        </p:nvSpPr>
        <p:spPr>
          <a:xfrm>
            <a:off x="9037307" y="257302"/>
            <a:ext cx="1906905" cy="7734934"/>
          </a:xfrm>
          <a:custGeom>
            <a:avLst/>
            <a:gdLst/>
            <a:ahLst/>
            <a:cxnLst/>
            <a:rect l="l" t="t" r="r" b="b"/>
            <a:pathLst>
              <a:path w="1906904" h="7734934">
                <a:moveTo>
                  <a:pt x="0" y="7734693"/>
                </a:moveTo>
                <a:lnTo>
                  <a:pt x="1906689" y="7734693"/>
                </a:lnTo>
                <a:lnTo>
                  <a:pt x="1906689" y="0"/>
                </a:lnTo>
                <a:lnTo>
                  <a:pt x="0" y="0"/>
                </a:lnTo>
                <a:lnTo>
                  <a:pt x="0" y="7734693"/>
                </a:lnTo>
                <a:close/>
              </a:path>
            </a:pathLst>
          </a:custGeom>
          <a:solidFill>
            <a:srgbClr val="DCF2FD"/>
          </a:solidFill>
        </p:spPr>
        <p:txBody>
          <a:bodyPr wrap="square" lIns="0" tIns="0" rIns="0" bIns="0" rtlCol="0"/>
          <a:lstStyle/>
          <a:p>
            <a:endParaRPr/>
          </a:p>
        </p:txBody>
      </p:sp>
      <p:sp>
        <p:nvSpPr>
          <p:cNvPr id="18" name="bk object 18"/>
          <p:cNvSpPr/>
          <p:nvPr/>
        </p:nvSpPr>
        <p:spPr>
          <a:xfrm>
            <a:off x="0" y="0"/>
            <a:ext cx="5473700" cy="1501140"/>
          </a:xfrm>
          <a:custGeom>
            <a:avLst/>
            <a:gdLst/>
            <a:ahLst/>
            <a:cxnLst/>
            <a:rect l="l" t="t" r="r" b="b"/>
            <a:pathLst>
              <a:path w="5473700" h="1501140">
                <a:moveTo>
                  <a:pt x="0" y="1501114"/>
                </a:moveTo>
                <a:lnTo>
                  <a:pt x="5473700" y="1501114"/>
                </a:lnTo>
                <a:lnTo>
                  <a:pt x="5473700" y="0"/>
                </a:lnTo>
                <a:lnTo>
                  <a:pt x="0" y="0"/>
                </a:lnTo>
                <a:lnTo>
                  <a:pt x="0" y="1501114"/>
                </a:lnTo>
                <a:close/>
              </a:path>
            </a:pathLst>
          </a:custGeom>
          <a:solidFill>
            <a:srgbClr val="BCE6FB"/>
          </a:solidFill>
        </p:spPr>
        <p:txBody>
          <a:bodyPr wrap="square" lIns="0" tIns="0" rIns="0" bIns="0" rtlCol="0"/>
          <a:lstStyle/>
          <a:p>
            <a:endParaRPr/>
          </a:p>
        </p:txBody>
      </p:sp>
      <p:sp>
        <p:nvSpPr>
          <p:cNvPr id="19" name="bk object 19"/>
          <p:cNvSpPr/>
          <p:nvPr/>
        </p:nvSpPr>
        <p:spPr>
          <a:xfrm>
            <a:off x="584314" y="538340"/>
            <a:ext cx="378460" cy="487680"/>
          </a:xfrm>
          <a:custGeom>
            <a:avLst/>
            <a:gdLst/>
            <a:ahLst/>
            <a:cxnLst/>
            <a:rect l="l" t="t" r="r" b="b"/>
            <a:pathLst>
              <a:path w="378459" h="487680">
                <a:moveTo>
                  <a:pt x="0" y="0"/>
                </a:moveTo>
                <a:lnTo>
                  <a:pt x="377952" y="0"/>
                </a:lnTo>
                <a:lnTo>
                  <a:pt x="377952" y="487679"/>
                </a:lnTo>
                <a:lnTo>
                  <a:pt x="0" y="487679"/>
                </a:lnTo>
                <a:lnTo>
                  <a:pt x="0" y="0"/>
                </a:lnTo>
                <a:close/>
              </a:path>
            </a:pathLst>
          </a:custGeom>
          <a:solidFill>
            <a:srgbClr val="8EBBD0">
              <a:alpha val="75000"/>
            </a:srgbClr>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08429" y="493987"/>
            <a:ext cx="4053204" cy="331469"/>
          </a:xfrm>
          <a:prstGeom prst="rect">
            <a:avLst/>
          </a:prstGeom>
        </p:spPr>
        <p:txBody>
          <a:bodyPr wrap="square" lIns="0" tIns="0" rIns="0" bIns="0">
            <a:spAutoFit/>
          </a:bodyPr>
          <a:lstStyle>
            <a:lvl1pPr>
              <a:defRPr sz="2000" b="0" i="0">
                <a:solidFill>
                  <a:srgbClr val="00AEEF"/>
                </a:solidFill>
                <a:latin typeface="Arial Black"/>
                <a:cs typeface="Arial Black"/>
              </a:defRPr>
            </a:lvl1pPr>
          </a:lstStyle>
          <a:p>
            <a:endParaRPr/>
          </a:p>
        </p:txBody>
      </p:sp>
      <p:sp>
        <p:nvSpPr>
          <p:cNvPr id="3" name="Holder 3"/>
          <p:cNvSpPr>
            <a:spLocks noGrp="1"/>
          </p:cNvSpPr>
          <p:nvPr>
            <p:ph type="body" idx="1"/>
          </p:nvPr>
        </p:nvSpPr>
        <p:spPr>
          <a:xfrm>
            <a:off x="547370" y="1838769"/>
            <a:ext cx="9852660" cy="527646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722116" y="7435024"/>
            <a:ext cx="3503168" cy="39973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47370" y="7435024"/>
            <a:ext cx="2517902" cy="39973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8/26/2022</a:t>
            </a:fld>
            <a:endParaRPr lang="en-US"/>
          </a:p>
        </p:txBody>
      </p:sp>
      <p:sp>
        <p:nvSpPr>
          <p:cNvPr id="6" name="Holder 6"/>
          <p:cNvSpPr>
            <a:spLocks noGrp="1"/>
          </p:cNvSpPr>
          <p:nvPr>
            <p:ph type="sldNum" sz="quarter" idx="7"/>
          </p:nvPr>
        </p:nvSpPr>
        <p:spPr>
          <a:xfrm>
            <a:off x="7882128" y="7435024"/>
            <a:ext cx="2517902" cy="39973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5.xml"/><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6" name="그룹 85">
            <a:extLst>
              <a:ext uri="{FF2B5EF4-FFF2-40B4-BE49-F238E27FC236}">
                <a16:creationId xmlns:a16="http://schemas.microsoft.com/office/drawing/2014/main" id="{F08BCAEB-A10E-4F8E-808E-32705DE88737}"/>
              </a:ext>
            </a:extLst>
          </p:cNvPr>
          <p:cNvGrpSpPr/>
          <p:nvPr/>
        </p:nvGrpSpPr>
        <p:grpSpPr>
          <a:xfrm>
            <a:off x="0" y="0"/>
            <a:ext cx="10956875" cy="7991701"/>
            <a:chOff x="0" y="0"/>
            <a:chExt cx="10956875" cy="7991701"/>
          </a:xfrm>
        </p:grpSpPr>
        <p:pic>
          <p:nvPicPr>
            <p:cNvPr id="73" name="그림 72">
              <a:extLst>
                <a:ext uri="{FF2B5EF4-FFF2-40B4-BE49-F238E27FC236}">
                  <a16:creationId xmlns:a16="http://schemas.microsoft.com/office/drawing/2014/main" id="{7D4A7EA8-1414-4A67-9FA0-6CCCBBF46FB9}"/>
                </a:ext>
              </a:extLst>
            </p:cNvPr>
            <p:cNvPicPr>
              <a:picLocks noChangeAspect="1"/>
            </p:cNvPicPr>
            <p:nvPr/>
          </p:nvPicPr>
          <p:blipFill>
            <a:blip r:embed="rId2"/>
            <a:stretch>
              <a:fillRect/>
            </a:stretch>
          </p:blipFill>
          <p:spPr>
            <a:xfrm>
              <a:off x="520700" y="492125"/>
              <a:ext cx="472663" cy="572061"/>
            </a:xfrm>
            <a:prstGeom prst="rect">
              <a:avLst/>
            </a:prstGeom>
          </p:spPr>
        </p:pic>
        <p:sp>
          <p:nvSpPr>
            <p:cNvPr id="3" name="object 3"/>
            <p:cNvSpPr/>
            <p:nvPr/>
          </p:nvSpPr>
          <p:spPr>
            <a:xfrm>
              <a:off x="0" y="7587841"/>
              <a:ext cx="5474970" cy="403860"/>
            </a:xfrm>
            <a:custGeom>
              <a:avLst/>
              <a:gdLst/>
              <a:ahLst/>
              <a:cxnLst/>
              <a:rect l="l" t="t" r="r" b="b"/>
              <a:pathLst>
                <a:path w="5474970" h="403859">
                  <a:moveTo>
                    <a:pt x="0" y="403859"/>
                  </a:moveTo>
                  <a:lnTo>
                    <a:pt x="5474652" y="403859"/>
                  </a:lnTo>
                  <a:lnTo>
                    <a:pt x="5474652" y="0"/>
                  </a:lnTo>
                  <a:lnTo>
                    <a:pt x="0" y="0"/>
                  </a:lnTo>
                  <a:lnTo>
                    <a:pt x="0" y="403859"/>
                  </a:lnTo>
                  <a:close/>
                </a:path>
              </a:pathLst>
            </a:custGeom>
            <a:solidFill>
              <a:srgbClr val="44C7F5"/>
            </a:solidFill>
          </p:spPr>
          <p:txBody>
            <a:bodyPr wrap="square" lIns="0" tIns="0" rIns="0" bIns="0" rtlCol="0"/>
            <a:lstStyle/>
            <a:p>
              <a:endParaRPr/>
            </a:p>
          </p:txBody>
        </p:sp>
        <p:sp>
          <p:nvSpPr>
            <p:cNvPr id="4" name="object 4"/>
            <p:cNvSpPr/>
            <p:nvPr/>
          </p:nvSpPr>
          <p:spPr>
            <a:xfrm>
              <a:off x="0" y="1451201"/>
              <a:ext cx="212725" cy="6136640"/>
            </a:xfrm>
            <a:custGeom>
              <a:avLst/>
              <a:gdLst/>
              <a:ahLst/>
              <a:cxnLst/>
              <a:rect l="l" t="t" r="r" b="b"/>
              <a:pathLst>
                <a:path w="212725" h="6136640">
                  <a:moveTo>
                    <a:pt x="0" y="6136640"/>
                  </a:moveTo>
                  <a:lnTo>
                    <a:pt x="212293" y="6136640"/>
                  </a:lnTo>
                  <a:lnTo>
                    <a:pt x="212293" y="0"/>
                  </a:lnTo>
                  <a:lnTo>
                    <a:pt x="0" y="0"/>
                  </a:lnTo>
                  <a:lnTo>
                    <a:pt x="0" y="6136640"/>
                  </a:lnTo>
                  <a:close/>
                </a:path>
              </a:pathLst>
            </a:custGeom>
            <a:solidFill>
              <a:srgbClr val="44C7F5"/>
            </a:solidFill>
          </p:spPr>
          <p:txBody>
            <a:bodyPr wrap="square" lIns="0" tIns="0" rIns="0" bIns="0" rtlCol="0"/>
            <a:lstStyle/>
            <a:p>
              <a:endParaRPr/>
            </a:p>
          </p:txBody>
        </p:sp>
        <p:sp>
          <p:nvSpPr>
            <p:cNvPr id="5" name="object 5"/>
            <p:cNvSpPr/>
            <p:nvPr/>
          </p:nvSpPr>
          <p:spPr>
            <a:xfrm>
              <a:off x="13793" y="7354845"/>
              <a:ext cx="504190" cy="504190"/>
            </a:xfrm>
            <a:custGeom>
              <a:avLst/>
              <a:gdLst/>
              <a:ahLst/>
              <a:cxnLst/>
              <a:rect l="l" t="t" r="r" b="b"/>
              <a:pathLst>
                <a:path w="504190" h="504190">
                  <a:moveTo>
                    <a:pt x="252006" y="0"/>
                  </a:moveTo>
                  <a:lnTo>
                    <a:pt x="206707" y="4060"/>
                  </a:lnTo>
                  <a:lnTo>
                    <a:pt x="164072" y="15765"/>
                  </a:lnTo>
                  <a:lnTo>
                    <a:pt x="124813" y="34405"/>
                  </a:lnTo>
                  <a:lnTo>
                    <a:pt x="89641" y="59267"/>
                  </a:lnTo>
                  <a:lnTo>
                    <a:pt x="59268" y="89639"/>
                  </a:lnTo>
                  <a:lnTo>
                    <a:pt x="34406" y="124809"/>
                  </a:lnTo>
                  <a:lnTo>
                    <a:pt x="15766" y="164066"/>
                  </a:lnTo>
                  <a:lnTo>
                    <a:pt x="4060" y="206698"/>
                  </a:lnTo>
                  <a:lnTo>
                    <a:pt x="0" y="251993"/>
                  </a:lnTo>
                  <a:lnTo>
                    <a:pt x="4060" y="297291"/>
                  </a:lnTo>
                  <a:lnTo>
                    <a:pt x="15766" y="339926"/>
                  </a:lnTo>
                  <a:lnTo>
                    <a:pt x="34406" y="379185"/>
                  </a:lnTo>
                  <a:lnTo>
                    <a:pt x="59268" y="414357"/>
                  </a:lnTo>
                  <a:lnTo>
                    <a:pt x="89641" y="444730"/>
                  </a:lnTo>
                  <a:lnTo>
                    <a:pt x="124813" y="469593"/>
                  </a:lnTo>
                  <a:lnTo>
                    <a:pt x="164072" y="488233"/>
                  </a:lnTo>
                  <a:lnTo>
                    <a:pt x="206707" y="499939"/>
                  </a:lnTo>
                  <a:lnTo>
                    <a:pt x="252006" y="503999"/>
                  </a:lnTo>
                  <a:lnTo>
                    <a:pt x="297304" y="499939"/>
                  </a:lnTo>
                  <a:lnTo>
                    <a:pt x="339939" y="488233"/>
                  </a:lnTo>
                  <a:lnTo>
                    <a:pt x="379198" y="469593"/>
                  </a:lnTo>
                  <a:lnTo>
                    <a:pt x="414370" y="444730"/>
                  </a:lnTo>
                  <a:lnTo>
                    <a:pt x="444743" y="414357"/>
                  </a:lnTo>
                  <a:lnTo>
                    <a:pt x="469606" y="379185"/>
                  </a:lnTo>
                  <a:lnTo>
                    <a:pt x="488246" y="339926"/>
                  </a:lnTo>
                  <a:lnTo>
                    <a:pt x="499952" y="297291"/>
                  </a:lnTo>
                  <a:lnTo>
                    <a:pt x="504012" y="251993"/>
                  </a:lnTo>
                  <a:lnTo>
                    <a:pt x="499952" y="206698"/>
                  </a:lnTo>
                  <a:lnTo>
                    <a:pt x="488246" y="164066"/>
                  </a:lnTo>
                  <a:lnTo>
                    <a:pt x="469606" y="124809"/>
                  </a:lnTo>
                  <a:lnTo>
                    <a:pt x="444743" y="89639"/>
                  </a:lnTo>
                  <a:lnTo>
                    <a:pt x="414370" y="59267"/>
                  </a:lnTo>
                  <a:lnTo>
                    <a:pt x="379198" y="34405"/>
                  </a:lnTo>
                  <a:lnTo>
                    <a:pt x="339939" y="15765"/>
                  </a:lnTo>
                  <a:lnTo>
                    <a:pt x="297304" y="4060"/>
                  </a:lnTo>
                  <a:lnTo>
                    <a:pt x="252006" y="0"/>
                  </a:lnTo>
                  <a:close/>
                </a:path>
              </a:pathLst>
            </a:custGeom>
            <a:solidFill>
              <a:srgbClr val="44C7F5"/>
            </a:solidFill>
          </p:spPr>
          <p:txBody>
            <a:bodyPr wrap="square" lIns="0" tIns="0" rIns="0" bIns="0" rtlCol="0"/>
            <a:lstStyle/>
            <a:p>
              <a:endParaRPr/>
            </a:p>
          </p:txBody>
        </p:sp>
        <p:sp>
          <p:nvSpPr>
            <p:cNvPr id="6" name="object 6"/>
            <p:cNvSpPr txBox="1"/>
            <p:nvPr/>
          </p:nvSpPr>
          <p:spPr>
            <a:xfrm>
              <a:off x="1767840" y="1141889"/>
              <a:ext cx="3020060" cy="299720"/>
            </a:xfrm>
            <a:prstGeom prst="rect">
              <a:avLst/>
            </a:prstGeom>
          </p:spPr>
          <p:txBody>
            <a:bodyPr vert="horz" wrap="square" lIns="0" tIns="12700" rIns="0" bIns="0" rtlCol="0">
              <a:spAutoFit/>
            </a:bodyPr>
            <a:lstStyle/>
            <a:p>
              <a:pPr marL="12700">
                <a:lnSpc>
                  <a:spcPct val="100000"/>
                </a:lnSpc>
                <a:spcBef>
                  <a:spcPts val="100"/>
                </a:spcBef>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Jn</a:t>
              </a:r>
              <a:r>
                <a:rPr sz="900" dirty="0">
                  <a:latin typeface="Arial Unicode MS" panose="020B0604020202020204" pitchFamily="34" charset="-128"/>
                  <a:ea typeface="Arial Unicode MS" panose="020B0604020202020204" pitchFamily="34" charset="-128"/>
                  <a:cs typeface="Arial Unicode MS" panose="020B0604020202020204" pitchFamily="34" charset="-128"/>
                </a:rPr>
                <a:t> </a:t>
              </a:r>
              <a:r>
                <a:rPr sz="900" spc="-10" dirty="0">
                  <a:latin typeface="Arial Unicode MS" panose="020B0604020202020204" pitchFamily="34" charset="-128"/>
                  <a:ea typeface="Arial Unicode MS" panose="020B0604020202020204" pitchFamily="34" charset="-128"/>
                  <a:cs typeface="Arial Unicode MS" panose="020B0604020202020204" pitchFamily="34" charset="-128"/>
                </a:rPr>
                <a:t>13:3~5, </a:t>
              </a:r>
              <a:r>
                <a:rPr lang="es-ES" sz="900" spc="-10" dirty="0">
                  <a:latin typeface="Arial Unicode MS" panose="020B0604020202020204" pitchFamily="34" charset="-128"/>
                  <a:ea typeface="Arial Unicode MS" panose="020B0604020202020204" pitchFamily="34" charset="-128"/>
                  <a:cs typeface="Arial Unicode MS" panose="020B0604020202020204" pitchFamily="34" charset="-128"/>
                </a:rPr>
                <a:t>1Co</a:t>
              </a:r>
              <a:r>
                <a:rPr sz="900" spc="95" dirty="0">
                  <a:latin typeface="Arial Unicode MS" panose="020B0604020202020204" pitchFamily="34" charset="-128"/>
                  <a:ea typeface="Arial Unicode MS" panose="020B0604020202020204" pitchFamily="34" charset="-128"/>
                  <a:cs typeface="Arial Unicode MS" panose="020B0604020202020204" pitchFamily="34" charset="-128"/>
                </a:rPr>
                <a:t> </a:t>
              </a:r>
              <a:r>
                <a:rPr sz="900" spc="-35" dirty="0">
                  <a:latin typeface="Arial Unicode MS" panose="020B0604020202020204" pitchFamily="34" charset="-128"/>
                  <a:ea typeface="Arial Unicode MS" panose="020B0604020202020204" pitchFamily="34" charset="-128"/>
                  <a:cs typeface="Arial Unicode MS" panose="020B0604020202020204" pitchFamily="34" charset="-128"/>
                </a:rPr>
                <a:t>1:8~10</a:t>
              </a:r>
              <a:endParaRPr sz="9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25400">
                <a:lnSpc>
                  <a:spcPts val="1080"/>
                </a:lnSpc>
                <a:spcBef>
                  <a:spcPts val="54"/>
                </a:spcBef>
              </a:pPr>
              <a:r>
                <a:rPr lang="es-ES" sz="900" spc="-21" dirty="0">
                  <a:latin typeface="Arial Unicode MS" panose="020B0604020202020204" pitchFamily="34" charset="-128"/>
                  <a:ea typeface="Arial Unicode MS" panose="020B0604020202020204" pitchFamily="34" charset="-128"/>
                  <a:cs typeface="Arial Unicode MS" panose="020B0604020202020204" pitchFamily="34" charset="-128"/>
                </a:rPr>
                <a:t>Himnario 224 (Cuán deliciosa imagen es)</a:t>
              </a:r>
              <a:endParaRPr lang="es-ES" sz="9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 name="object 7"/>
            <p:cNvSpPr txBox="1"/>
            <p:nvPr/>
          </p:nvSpPr>
          <p:spPr>
            <a:xfrm>
              <a:off x="1028400" y="568829"/>
              <a:ext cx="3607100" cy="351378"/>
            </a:xfrm>
            <a:prstGeom prst="rect">
              <a:avLst/>
            </a:prstGeom>
          </p:spPr>
          <p:txBody>
            <a:bodyPr vert="horz" wrap="square" lIns="0" tIns="12700" rIns="0" bIns="0" rtlCol="0">
              <a:spAutoFit/>
            </a:bodyPr>
            <a:lstStyle/>
            <a:p>
              <a:pPr marL="12700">
                <a:lnSpc>
                  <a:spcPct val="100000"/>
                </a:lnSpc>
                <a:spcBef>
                  <a:spcPts val="100"/>
                </a:spcBef>
              </a:pPr>
              <a:r>
                <a:rPr lang="es-ES" sz="2200" b="1" dirty="0">
                  <a:latin typeface="Times New Roman" panose="02020603050405020304" pitchFamily="18" charset="0"/>
                  <a:cs typeface="Times New Roman" panose="02020603050405020304" pitchFamily="18" charset="0"/>
                </a:rPr>
                <a:t>La comunión de los cristianos</a:t>
              </a:r>
              <a:endParaRPr sz="2200" dirty="0">
                <a:latin typeface="Times New Roman" panose="02020603050405020304" pitchFamily="18" charset="0"/>
                <a:cs typeface="Times New Roman" panose="02020603050405020304" pitchFamily="18" charset="0"/>
              </a:endParaRPr>
            </a:p>
          </p:txBody>
        </p:sp>
        <p:sp>
          <p:nvSpPr>
            <p:cNvPr id="8" name="object 8"/>
            <p:cNvSpPr txBox="1"/>
            <p:nvPr/>
          </p:nvSpPr>
          <p:spPr>
            <a:xfrm>
              <a:off x="1307800" y="355591"/>
              <a:ext cx="119410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panose="020B0604020202020204" pitchFamily="34" charset="-128"/>
                  <a:ea typeface="Arial Unicode MS" panose="020B0604020202020204" pitchFamily="34" charset="-128"/>
                  <a:cs typeface="Arial Unicode MS" panose="020B0604020202020204" pitchFamily="34" charset="-128"/>
                </a:rPr>
                <a:t>Práctica de la piedad</a:t>
              </a:r>
              <a:endParaRPr lang="es-ES" sz="9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0" name="object 10"/>
            <p:cNvSpPr/>
            <p:nvPr/>
          </p:nvSpPr>
          <p:spPr>
            <a:xfrm>
              <a:off x="1145999" y="2956495"/>
              <a:ext cx="3258172" cy="2241102"/>
            </a:xfrm>
            <a:prstGeom prst="rect">
              <a:avLst/>
            </a:prstGeom>
            <a:blipFill>
              <a:blip r:embed="rId3" cstate="print"/>
              <a:stretch>
                <a:fillRect/>
              </a:stretch>
            </a:blipFill>
          </p:spPr>
          <p:txBody>
            <a:bodyPr wrap="square" lIns="0" tIns="0" rIns="0" bIns="0" rtlCol="0"/>
            <a:lstStyle/>
            <a:p>
              <a:endParaRPr/>
            </a:p>
          </p:txBody>
        </p:sp>
        <p:sp>
          <p:nvSpPr>
            <p:cNvPr id="12" name="object 12"/>
            <p:cNvSpPr txBox="1"/>
            <p:nvPr/>
          </p:nvSpPr>
          <p:spPr>
            <a:xfrm>
              <a:off x="1714798" y="1795460"/>
              <a:ext cx="2920701" cy="561692"/>
            </a:xfrm>
            <a:prstGeom prst="rect">
              <a:avLst/>
            </a:prstGeom>
          </p:spPr>
          <p:txBody>
            <a:bodyPr vert="horz" wrap="square" lIns="0" tIns="12700" rIns="0" bIns="0" rtlCol="0">
              <a:spAutoFit/>
            </a:bodyPr>
            <a:lstStyle/>
            <a:p>
              <a:pPr marL="125730" marR="45085" indent="-113030" algn="just">
                <a:spcBef>
                  <a:spcPts val="150"/>
                </a:spcBef>
                <a:buAutoNum type="arabicPeriod"/>
                <a:tabLst>
                  <a:tab pos="139065" algn="l"/>
                </a:tabLst>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Conocer correctamente el significado de la comunión de los cristianos.</a:t>
              </a:r>
            </a:p>
            <a:p>
              <a:pPr marL="125730" marR="45085" indent="-113030" algn="just">
                <a:spcBef>
                  <a:spcPts val="150"/>
                </a:spcBef>
                <a:buAutoNum type="arabicPeriod"/>
                <a:tabLst>
                  <a:tab pos="139065" algn="l"/>
                </a:tabLst>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Conocer las condiciones necesarias para una comunión beneficiosa y grata.</a:t>
              </a:r>
            </a:p>
          </p:txBody>
        </p:sp>
        <p:sp>
          <p:nvSpPr>
            <p:cNvPr id="14" name="object 14"/>
            <p:cNvSpPr/>
            <p:nvPr/>
          </p:nvSpPr>
          <p:spPr>
            <a:xfrm>
              <a:off x="395752" y="1816490"/>
              <a:ext cx="727074" cy="611873"/>
            </a:xfrm>
            <a:prstGeom prst="rect">
              <a:avLst/>
            </a:prstGeom>
            <a:blipFill>
              <a:blip r:embed="rId4" cstate="print"/>
              <a:stretch>
                <a:fillRect/>
              </a:stretch>
            </a:blipFill>
          </p:spPr>
          <p:txBody>
            <a:bodyPr wrap="square" lIns="0" tIns="0" rIns="0" bIns="0" rtlCol="0"/>
            <a:lstStyle/>
            <a:p>
              <a:endParaRPr/>
            </a:p>
          </p:txBody>
        </p:sp>
        <p:sp>
          <p:nvSpPr>
            <p:cNvPr id="16" name="object 16"/>
            <p:cNvSpPr/>
            <p:nvPr/>
          </p:nvSpPr>
          <p:spPr>
            <a:xfrm>
              <a:off x="5781757" y="451499"/>
              <a:ext cx="727062" cy="660361"/>
            </a:xfrm>
            <a:prstGeom prst="rect">
              <a:avLst/>
            </a:prstGeom>
            <a:blipFill>
              <a:blip r:embed="rId5" cstate="print"/>
              <a:stretch>
                <a:fillRect/>
              </a:stretch>
            </a:blipFill>
          </p:spPr>
          <p:txBody>
            <a:bodyPr wrap="square" lIns="0" tIns="0" rIns="0" bIns="0" rtlCol="0"/>
            <a:lstStyle/>
            <a:p>
              <a:endParaRPr/>
            </a:p>
          </p:txBody>
        </p:sp>
        <p:sp>
          <p:nvSpPr>
            <p:cNvPr id="17" name="object 17"/>
            <p:cNvSpPr/>
            <p:nvPr/>
          </p:nvSpPr>
          <p:spPr>
            <a:xfrm>
              <a:off x="5471998" y="0"/>
              <a:ext cx="5472430" cy="260350"/>
            </a:xfrm>
            <a:custGeom>
              <a:avLst/>
              <a:gdLst/>
              <a:ahLst/>
              <a:cxnLst/>
              <a:rect l="l" t="t" r="r" b="b"/>
              <a:pathLst>
                <a:path w="5472430" h="260350">
                  <a:moveTo>
                    <a:pt x="0" y="260096"/>
                  </a:moveTo>
                  <a:lnTo>
                    <a:pt x="5471998" y="260096"/>
                  </a:lnTo>
                  <a:lnTo>
                    <a:pt x="5471998" y="0"/>
                  </a:lnTo>
                  <a:lnTo>
                    <a:pt x="0" y="0"/>
                  </a:lnTo>
                  <a:lnTo>
                    <a:pt x="0" y="260096"/>
                  </a:lnTo>
                  <a:close/>
                </a:path>
              </a:pathLst>
            </a:custGeom>
            <a:solidFill>
              <a:srgbClr val="44C7F5"/>
            </a:solidFill>
          </p:spPr>
          <p:txBody>
            <a:bodyPr wrap="square" lIns="0" tIns="0" rIns="0" bIns="0" rtlCol="0"/>
            <a:lstStyle/>
            <a:p>
              <a:endParaRPr/>
            </a:p>
          </p:txBody>
        </p:sp>
        <p:sp>
          <p:nvSpPr>
            <p:cNvPr id="19" name="object 19"/>
            <p:cNvSpPr/>
            <p:nvPr/>
          </p:nvSpPr>
          <p:spPr>
            <a:xfrm>
              <a:off x="9036000" y="2927058"/>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0" name="object 20"/>
            <p:cNvSpPr/>
            <p:nvPr/>
          </p:nvSpPr>
          <p:spPr>
            <a:xfrm>
              <a:off x="9036000" y="2118358"/>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1" name="object 21"/>
            <p:cNvSpPr/>
            <p:nvPr/>
          </p:nvSpPr>
          <p:spPr>
            <a:xfrm>
              <a:off x="9036000" y="3735758"/>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2" name="object 22"/>
            <p:cNvSpPr/>
            <p:nvPr/>
          </p:nvSpPr>
          <p:spPr>
            <a:xfrm>
              <a:off x="9036000" y="3331408"/>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3" name="object 23"/>
            <p:cNvSpPr/>
            <p:nvPr/>
          </p:nvSpPr>
          <p:spPr>
            <a:xfrm>
              <a:off x="9036000" y="2522709"/>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4" name="object 24"/>
            <p:cNvSpPr/>
            <p:nvPr/>
          </p:nvSpPr>
          <p:spPr>
            <a:xfrm>
              <a:off x="9036000" y="4140108"/>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5" name="object 25"/>
            <p:cNvSpPr/>
            <p:nvPr/>
          </p:nvSpPr>
          <p:spPr>
            <a:xfrm>
              <a:off x="9036000" y="5353158"/>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6" name="object 26"/>
            <p:cNvSpPr/>
            <p:nvPr/>
          </p:nvSpPr>
          <p:spPr>
            <a:xfrm>
              <a:off x="9036000" y="3129233"/>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7" name="object 27"/>
            <p:cNvSpPr/>
            <p:nvPr/>
          </p:nvSpPr>
          <p:spPr>
            <a:xfrm>
              <a:off x="9036000" y="2320534"/>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8" name="object 28"/>
            <p:cNvSpPr/>
            <p:nvPr/>
          </p:nvSpPr>
          <p:spPr>
            <a:xfrm>
              <a:off x="9036000" y="3937933"/>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29" name="object 29"/>
            <p:cNvSpPr/>
            <p:nvPr/>
          </p:nvSpPr>
          <p:spPr>
            <a:xfrm>
              <a:off x="9036000" y="3533583"/>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30" name="object 30"/>
            <p:cNvSpPr/>
            <p:nvPr/>
          </p:nvSpPr>
          <p:spPr>
            <a:xfrm>
              <a:off x="9036000" y="2724884"/>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31" name="object 31"/>
            <p:cNvSpPr/>
            <p:nvPr/>
          </p:nvSpPr>
          <p:spPr>
            <a:xfrm>
              <a:off x="9036000" y="5555333"/>
              <a:ext cx="1908175" cy="0"/>
            </a:xfrm>
            <a:custGeom>
              <a:avLst/>
              <a:gdLst/>
              <a:ahLst/>
              <a:cxnLst/>
              <a:rect l="l" t="t" r="r" b="b"/>
              <a:pathLst>
                <a:path w="1908175">
                  <a:moveTo>
                    <a:pt x="0" y="0"/>
                  </a:moveTo>
                  <a:lnTo>
                    <a:pt x="1907995" y="0"/>
                  </a:lnTo>
                </a:path>
              </a:pathLst>
            </a:custGeom>
            <a:ln w="3175">
              <a:solidFill>
                <a:srgbClr val="00AEEF"/>
              </a:solidFill>
            </a:ln>
          </p:spPr>
          <p:txBody>
            <a:bodyPr wrap="square" lIns="0" tIns="0" rIns="0" bIns="0" rtlCol="0"/>
            <a:lstStyle/>
            <a:p>
              <a:endParaRPr/>
            </a:p>
          </p:txBody>
        </p:sp>
        <p:sp>
          <p:nvSpPr>
            <p:cNvPr id="32" name="object 32"/>
            <p:cNvSpPr/>
            <p:nvPr/>
          </p:nvSpPr>
          <p:spPr>
            <a:xfrm>
              <a:off x="9156712" y="1079474"/>
              <a:ext cx="1787525" cy="0"/>
            </a:xfrm>
            <a:custGeom>
              <a:avLst/>
              <a:gdLst/>
              <a:ahLst/>
              <a:cxnLst/>
              <a:rect l="l" t="t" r="r" b="b"/>
              <a:pathLst>
                <a:path w="1787525">
                  <a:moveTo>
                    <a:pt x="0" y="0"/>
                  </a:moveTo>
                  <a:lnTo>
                    <a:pt x="1787283" y="0"/>
                  </a:lnTo>
                </a:path>
              </a:pathLst>
            </a:custGeom>
            <a:ln w="50800">
              <a:solidFill>
                <a:srgbClr val="44C7F5"/>
              </a:solidFill>
            </a:ln>
          </p:spPr>
          <p:txBody>
            <a:bodyPr wrap="square" lIns="0" tIns="0" rIns="0" bIns="0" rtlCol="0"/>
            <a:lstStyle/>
            <a:p>
              <a:endParaRPr/>
            </a:p>
          </p:txBody>
        </p:sp>
        <p:sp>
          <p:nvSpPr>
            <p:cNvPr id="33" name="object 33"/>
            <p:cNvSpPr/>
            <p:nvPr/>
          </p:nvSpPr>
          <p:spPr>
            <a:xfrm>
              <a:off x="9156712" y="5806597"/>
              <a:ext cx="1787525" cy="0"/>
            </a:xfrm>
            <a:custGeom>
              <a:avLst/>
              <a:gdLst/>
              <a:ahLst/>
              <a:cxnLst/>
              <a:rect l="l" t="t" r="r" b="b"/>
              <a:pathLst>
                <a:path w="1787525">
                  <a:moveTo>
                    <a:pt x="0" y="0"/>
                  </a:moveTo>
                  <a:lnTo>
                    <a:pt x="1787283" y="0"/>
                  </a:lnTo>
                </a:path>
              </a:pathLst>
            </a:custGeom>
            <a:ln w="50800">
              <a:solidFill>
                <a:srgbClr val="44C7F5"/>
              </a:solidFill>
            </a:ln>
          </p:spPr>
          <p:txBody>
            <a:bodyPr wrap="square" lIns="0" tIns="0" rIns="0" bIns="0" rtlCol="0"/>
            <a:lstStyle/>
            <a:p>
              <a:endParaRPr/>
            </a:p>
          </p:txBody>
        </p:sp>
        <p:sp>
          <p:nvSpPr>
            <p:cNvPr id="34" name="object 34"/>
            <p:cNvSpPr/>
            <p:nvPr/>
          </p:nvSpPr>
          <p:spPr>
            <a:xfrm>
              <a:off x="9035995" y="719993"/>
              <a:ext cx="1343025" cy="288290"/>
            </a:xfrm>
            <a:custGeom>
              <a:avLst/>
              <a:gdLst/>
              <a:ahLst/>
              <a:cxnLst/>
              <a:rect l="l" t="t" r="r" b="b"/>
              <a:pathLst>
                <a:path w="1343025" h="288290">
                  <a:moveTo>
                    <a:pt x="932002" y="0"/>
                  </a:moveTo>
                  <a:lnTo>
                    <a:pt x="36004" y="0"/>
                  </a:lnTo>
                  <a:lnTo>
                    <a:pt x="21993" y="2830"/>
                  </a:lnTo>
                  <a:lnTo>
                    <a:pt x="10548" y="10548"/>
                  </a:lnTo>
                  <a:lnTo>
                    <a:pt x="2830" y="21993"/>
                  </a:lnTo>
                  <a:lnTo>
                    <a:pt x="0" y="36004"/>
                  </a:lnTo>
                  <a:lnTo>
                    <a:pt x="0" y="252006"/>
                  </a:lnTo>
                  <a:lnTo>
                    <a:pt x="2830" y="266014"/>
                  </a:lnTo>
                  <a:lnTo>
                    <a:pt x="10548" y="277455"/>
                  </a:lnTo>
                  <a:lnTo>
                    <a:pt x="21993" y="285169"/>
                  </a:lnTo>
                  <a:lnTo>
                    <a:pt x="36004" y="287997"/>
                  </a:lnTo>
                  <a:lnTo>
                    <a:pt x="1325702" y="287997"/>
                  </a:lnTo>
                  <a:lnTo>
                    <a:pt x="1337435" y="286328"/>
                  </a:lnTo>
                  <a:lnTo>
                    <a:pt x="1342653" y="281774"/>
                  </a:lnTo>
                  <a:lnTo>
                    <a:pt x="1341132" y="275021"/>
                  </a:lnTo>
                  <a:lnTo>
                    <a:pt x="997064" y="21259"/>
                  </a:lnTo>
                  <a:lnTo>
                    <a:pt x="948301" y="1671"/>
                  </a:lnTo>
                  <a:lnTo>
                    <a:pt x="932002" y="0"/>
                  </a:lnTo>
                  <a:close/>
                </a:path>
              </a:pathLst>
            </a:custGeom>
            <a:solidFill>
              <a:srgbClr val="44C7F5"/>
            </a:solidFill>
          </p:spPr>
          <p:txBody>
            <a:bodyPr wrap="square" lIns="0" tIns="0" rIns="0" bIns="0" rtlCol="0"/>
            <a:lstStyle/>
            <a:p>
              <a:endParaRPr/>
            </a:p>
          </p:txBody>
        </p:sp>
        <p:sp>
          <p:nvSpPr>
            <p:cNvPr id="35" name="object 35"/>
            <p:cNvSpPr/>
            <p:nvPr/>
          </p:nvSpPr>
          <p:spPr>
            <a:xfrm>
              <a:off x="9035995" y="719993"/>
              <a:ext cx="1343025" cy="288290"/>
            </a:xfrm>
            <a:custGeom>
              <a:avLst/>
              <a:gdLst/>
              <a:ahLst/>
              <a:cxnLst/>
              <a:rect l="l" t="t" r="r" b="b"/>
              <a:pathLst>
                <a:path w="1343025" h="288290">
                  <a:moveTo>
                    <a:pt x="932002" y="0"/>
                  </a:moveTo>
                  <a:lnTo>
                    <a:pt x="36004" y="0"/>
                  </a:lnTo>
                  <a:lnTo>
                    <a:pt x="21993" y="2830"/>
                  </a:lnTo>
                  <a:lnTo>
                    <a:pt x="10548" y="10548"/>
                  </a:lnTo>
                  <a:lnTo>
                    <a:pt x="2830" y="21993"/>
                  </a:lnTo>
                  <a:lnTo>
                    <a:pt x="0" y="36004"/>
                  </a:lnTo>
                  <a:lnTo>
                    <a:pt x="0" y="252006"/>
                  </a:lnTo>
                  <a:lnTo>
                    <a:pt x="2830" y="266014"/>
                  </a:lnTo>
                  <a:lnTo>
                    <a:pt x="10548" y="277455"/>
                  </a:lnTo>
                  <a:lnTo>
                    <a:pt x="21993" y="285169"/>
                  </a:lnTo>
                  <a:lnTo>
                    <a:pt x="36004" y="287997"/>
                  </a:lnTo>
                  <a:lnTo>
                    <a:pt x="1325702" y="287997"/>
                  </a:lnTo>
                  <a:lnTo>
                    <a:pt x="1337435" y="286328"/>
                  </a:lnTo>
                  <a:lnTo>
                    <a:pt x="1342653" y="281774"/>
                  </a:lnTo>
                  <a:lnTo>
                    <a:pt x="1341132" y="275021"/>
                  </a:lnTo>
                  <a:lnTo>
                    <a:pt x="997064" y="21259"/>
                  </a:lnTo>
                  <a:lnTo>
                    <a:pt x="948301" y="1671"/>
                  </a:lnTo>
                  <a:lnTo>
                    <a:pt x="932002" y="0"/>
                  </a:lnTo>
                  <a:close/>
                </a:path>
              </a:pathLst>
            </a:custGeom>
            <a:solidFill>
              <a:srgbClr val="44C7F5"/>
            </a:solidFill>
          </p:spPr>
          <p:txBody>
            <a:bodyPr wrap="square" lIns="0" tIns="0" rIns="0" bIns="0" rtlCol="0"/>
            <a:lstStyle/>
            <a:p>
              <a:endParaRPr/>
            </a:p>
          </p:txBody>
        </p:sp>
        <p:sp>
          <p:nvSpPr>
            <p:cNvPr id="37" name="object 37"/>
            <p:cNvSpPr/>
            <p:nvPr/>
          </p:nvSpPr>
          <p:spPr>
            <a:xfrm>
              <a:off x="5874353" y="5838347"/>
              <a:ext cx="4722495" cy="1931670"/>
            </a:xfrm>
            <a:custGeom>
              <a:avLst/>
              <a:gdLst/>
              <a:ahLst/>
              <a:cxnLst/>
              <a:rect l="l" t="t" r="r" b="b"/>
              <a:pathLst>
                <a:path w="4722495" h="1931670">
                  <a:moveTo>
                    <a:pt x="4542396" y="0"/>
                  </a:moveTo>
                  <a:lnTo>
                    <a:pt x="179997" y="0"/>
                  </a:lnTo>
                  <a:lnTo>
                    <a:pt x="132144" y="6430"/>
                  </a:lnTo>
                  <a:lnTo>
                    <a:pt x="89146" y="24576"/>
                  </a:lnTo>
                  <a:lnTo>
                    <a:pt x="52717" y="52722"/>
                  </a:lnTo>
                  <a:lnTo>
                    <a:pt x="24573" y="89152"/>
                  </a:lnTo>
                  <a:lnTo>
                    <a:pt x="6429" y="132149"/>
                  </a:lnTo>
                  <a:lnTo>
                    <a:pt x="0" y="179997"/>
                  </a:lnTo>
                  <a:lnTo>
                    <a:pt x="0" y="1751291"/>
                  </a:lnTo>
                  <a:lnTo>
                    <a:pt x="6429" y="1799145"/>
                  </a:lnTo>
                  <a:lnTo>
                    <a:pt x="24573" y="1842145"/>
                  </a:lnTo>
                  <a:lnTo>
                    <a:pt x="52717" y="1878577"/>
                  </a:lnTo>
                  <a:lnTo>
                    <a:pt x="89146" y="1906724"/>
                  </a:lnTo>
                  <a:lnTo>
                    <a:pt x="132144" y="1924871"/>
                  </a:lnTo>
                  <a:lnTo>
                    <a:pt x="179997" y="1931301"/>
                  </a:lnTo>
                  <a:lnTo>
                    <a:pt x="4542396" y="1931301"/>
                  </a:lnTo>
                  <a:lnTo>
                    <a:pt x="4590248" y="1924871"/>
                  </a:lnTo>
                  <a:lnTo>
                    <a:pt x="4633246" y="1906724"/>
                  </a:lnTo>
                  <a:lnTo>
                    <a:pt x="4669675" y="1878577"/>
                  </a:lnTo>
                  <a:lnTo>
                    <a:pt x="4697819" y="1842145"/>
                  </a:lnTo>
                  <a:lnTo>
                    <a:pt x="4715964" y="1799145"/>
                  </a:lnTo>
                  <a:lnTo>
                    <a:pt x="4722393" y="1751291"/>
                  </a:lnTo>
                  <a:lnTo>
                    <a:pt x="4722393" y="179997"/>
                  </a:lnTo>
                  <a:lnTo>
                    <a:pt x="4715964" y="132149"/>
                  </a:lnTo>
                  <a:lnTo>
                    <a:pt x="4697819" y="89152"/>
                  </a:lnTo>
                  <a:lnTo>
                    <a:pt x="4669675" y="52722"/>
                  </a:lnTo>
                  <a:lnTo>
                    <a:pt x="4633246" y="24576"/>
                  </a:lnTo>
                  <a:lnTo>
                    <a:pt x="4590248" y="6430"/>
                  </a:lnTo>
                  <a:lnTo>
                    <a:pt x="4542396" y="0"/>
                  </a:lnTo>
                  <a:close/>
                </a:path>
              </a:pathLst>
            </a:custGeom>
            <a:solidFill>
              <a:srgbClr val="FFFFFF"/>
            </a:solidFill>
          </p:spPr>
          <p:txBody>
            <a:bodyPr wrap="square" lIns="0" tIns="0" rIns="0" bIns="0" rtlCol="0"/>
            <a:lstStyle/>
            <a:p>
              <a:endParaRPr/>
            </a:p>
          </p:txBody>
        </p:sp>
        <p:sp>
          <p:nvSpPr>
            <p:cNvPr id="38" name="object 38"/>
            <p:cNvSpPr/>
            <p:nvPr/>
          </p:nvSpPr>
          <p:spPr>
            <a:xfrm>
              <a:off x="5607786" y="6094598"/>
              <a:ext cx="2941320" cy="0"/>
            </a:xfrm>
            <a:custGeom>
              <a:avLst/>
              <a:gdLst/>
              <a:ahLst/>
              <a:cxnLst/>
              <a:rect l="l" t="t" r="r" b="b"/>
              <a:pathLst>
                <a:path w="2941320">
                  <a:moveTo>
                    <a:pt x="0" y="0"/>
                  </a:moveTo>
                  <a:lnTo>
                    <a:pt x="2940824" y="0"/>
                  </a:lnTo>
                </a:path>
              </a:pathLst>
            </a:custGeom>
            <a:ln w="50800">
              <a:solidFill>
                <a:srgbClr val="87D6F8"/>
              </a:solidFill>
              <a:prstDash val="dot"/>
            </a:ln>
          </p:spPr>
          <p:txBody>
            <a:bodyPr wrap="square" lIns="0" tIns="0" rIns="0" bIns="0" rtlCol="0"/>
            <a:lstStyle/>
            <a:p>
              <a:endParaRPr/>
            </a:p>
          </p:txBody>
        </p:sp>
        <p:sp>
          <p:nvSpPr>
            <p:cNvPr id="39" name="object 39"/>
            <p:cNvSpPr/>
            <p:nvPr/>
          </p:nvSpPr>
          <p:spPr>
            <a:xfrm>
              <a:off x="5504600" y="6094598"/>
              <a:ext cx="0" cy="0"/>
            </a:xfrm>
            <a:custGeom>
              <a:avLst/>
              <a:gdLst/>
              <a:ahLst/>
              <a:cxnLst/>
              <a:rect l="l" t="t" r="r" b="b"/>
              <a:pathLst>
                <a:path>
                  <a:moveTo>
                    <a:pt x="0" y="0"/>
                  </a:moveTo>
                  <a:lnTo>
                    <a:pt x="0" y="0"/>
                  </a:lnTo>
                </a:path>
              </a:pathLst>
            </a:custGeom>
            <a:ln w="50800">
              <a:solidFill>
                <a:srgbClr val="87D6F8"/>
              </a:solidFill>
            </a:ln>
          </p:spPr>
          <p:txBody>
            <a:bodyPr wrap="square" lIns="0" tIns="0" rIns="0" bIns="0" rtlCol="0"/>
            <a:lstStyle/>
            <a:p>
              <a:endParaRPr/>
            </a:p>
          </p:txBody>
        </p:sp>
        <p:sp>
          <p:nvSpPr>
            <p:cNvPr id="40" name="object 40"/>
            <p:cNvSpPr/>
            <p:nvPr/>
          </p:nvSpPr>
          <p:spPr>
            <a:xfrm>
              <a:off x="8600199" y="6094598"/>
              <a:ext cx="0" cy="0"/>
            </a:xfrm>
            <a:custGeom>
              <a:avLst/>
              <a:gdLst/>
              <a:ahLst/>
              <a:cxnLst/>
              <a:rect l="l" t="t" r="r" b="b"/>
              <a:pathLst>
                <a:path>
                  <a:moveTo>
                    <a:pt x="0" y="0"/>
                  </a:moveTo>
                  <a:lnTo>
                    <a:pt x="0" y="0"/>
                  </a:lnTo>
                </a:path>
              </a:pathLst>
            </a:custGeom>
            <a:ln w="50800">
              <a:solidFill>
                <a:srgbClr val="87D6F8"/>
              </a:solidFill>
            </a:ln>
          </p:spPr>
          <p:txBody>
            <a:bodyPr wrap="square" lIns="0" tIns="0" rIns="0" bIns="0" rtlCol="0"/>
            <a:lstStyle/>
            <a:p>
              <a:endParaRPr/>
            </a:p>
          </p:txBody>
        </p:sp>
        <p:sp>
          <p:nvSpPr>
            <p:cNvPr id="42" name="object 42"/>
            <p:cNvSpPr/>
            <p:nvPr/>
          </p:nvSpPr>
          <p:spPr>
            <a:xfrm>
              <a:off x="5925181" y="6230095"/>
              <a:ext cx="882779" cy="717142"/>
            </a:xfrm>
            <a:prstGeom prst="rect">
              <a:avLst/>
            </a:prstGeom>
            <a:blipFill>
              <a:blip r:embed="rId6" cstate="print"/>
              <a:stretch>
                <a:fillRect/>
              </a:stretch>
            </a:blipFill>
          </p:spPr>
          <p:txBody>
            <a:bodyPr wrap="square" lIns="0" tIns="0" rIns="0" bIns="0" rtlCol="0"/>
            <a:lstStyle/>
            <a:p>
              <a:endParaRPr/>
            </a:p>
          </p:txBody>
        </p:sp>
        <p:sp>
          <p:nvSpPr>
            <p:cNvPr id="44" name="object 44"/>
            <p:cNvSpPr txBox="1"/>
            <p:nvPr/>
          </p:nvSpPr>
          <p:spPr>
            <a:xfrm>
              <a:off x="6408000" y="7097286"/>
              <a:ext cx="3923029" cy="405239"/>
            </a:xfrm>
            <a:prstGeom prst="rect">
              <a:avLst/>
            </a:prstGeom>
          </p:spPr>
          <p:txBody>
            <a:bodyPr vert="horz" wrap="square" lIns="0" tIns="12700" rIns="0" bIns="0" rtlCol="0">
              <a:spAutoFit/>
            </a:bodyPr>
            <a:lstStyle/>
            <a:p>
              <a:pPr marL="12700" marR="5080" algn="just">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that which we have seen and heard we declare to you, that you also may have  fellowship with us; and truly our fellowship is with the Father and with His Son  Jesus Christ. (1 Jn 1:3)</a:t>
              </a:r>
            </a:p>
          </p:txBody>
        </p:sp>
        <p:sp>
          <p:nvSpPr>
            <p:cNvPr id="45" name="object 45"/>
            <p:cNvSpPr txBox="1"/>
            <p:nvPr/>
          </p:nvSpPr>
          <p:spPr>
            <a:xfrm>
              <a:off x="6836346" y="6536779"/>
              <a:ext cx="3499485" cy="462499"/>
            </a:xfrm>
            <a:prstGeom prst="rect">
              <a:avLst/>
            </a:prstGeom>
          </p:spPr>
          <p:txBody>
            <a:bodyPr vert="horz" wrap="square" lIns="0" tIns="12700" rIns="0" bIns="0" rtlCol="0">
              <a:spAutoFit/>
            </a:bodyPr>
            <a:lstStyle/>
            <a:p>
              <a:pPr marL="12700" algn="just">
                <a:lnSpc>
                  <a:spcPts val="1200"/>
                </a:lnSpc>
                <a:spcBef>
                  <a:spcPts val="100"/>
                </a:spcBef>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Lo que hemos visto y oído, eso os anunciamos, para que también vosotros tengáis comunión con nosotros; y nuestra comunión verdaderamente es con el Padre, y con su Hijo Jesucristo. (1Jn 1:3)</a:t>
              </a:r>
            </a:p>
          </p:txBody>
        </p:sp>
        <p:sp>
          <p:nvSpPr>
            <p:cNvPr id="51" name="object 51"/>
            <p:cNvSpPr txBox="1"/>
            <p:nvPr/>
          </p:nvSpPr>
          <p:spPr>
            <a:xfrm>
              <a:off x="586050" y="5359090"/>
              <a:ext cx="4278050" cy="274434"/>
            </a:xfrm>
            <a:prstGeom prst="rect">
              <a:avLst/>
            </a:prstGeom>
          </p:spPr>
          <p:txBody>
            <a:bodyPr vert="horz" wrap="square" lIns="0" tIns="12700" rIns="0" bIns="0" rtlCol="0">
              <a:spAutoFit/>
            </a:bodyPr>
            <a:lstStyle/>
            <a:p>
              <a:pPr marL="12700" marR="5080" algn="just">
                <a:spcBef>
                  <a:spcPts val="100"/>
                </a:spcBef>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La foto de arriba fue tomada de una estatua titulada </a:t>
              </a:r>
              <a:r>
                <a:rPr lang="es-ES" sz="850" dirty="0">
                  <a:latin typeface="Arial Unicode MS"/>
                  <a:cs typeface="Arial Unicode MS"/>
                </a:rPr>
                <a:t>'Jesus Was Feet</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 en la Universidad Teológica de Dallas. Escribe dos cosas que sientes mientras miras la foto.</a:t>
              </a:r>
            </a:p>
          </p:txBody>
        </p:sp>
        <p:sp>
          <p:nvSpPr>
            <p:cNvPr id="66" name="object 66"/>
            <p:cNvSpPr txBox="1"/>
            <p:nvPr/>
          </p:nvSpPr>
          <p:spPr>
            <a:xfrm>
              <a:off x="186701" y="7549276"/>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28</a:t>
              </a:r>
              <a:endParaRPr sz="800">
                <a:latin typeface="Arial Unicode MS"/>
                <a:cs typeface="Arial Unicode MS"/>
              </a:endParaRPr>
            </a:p>
          </p:txBody>
        </p:sp>
        <p:sp>
          <p:nvSpPr>
            <p:cNvPr id="67" name="object 67"/>
            <p:cNvSpPr txBox="1"/>
            <p:nvPr/>
          </p:nvSpPr>
          <p:spPr>
            <a:xfrm>
              <a:off x="10612893" y="7558318"/>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29</a:t>
              </a:r>
              <a:endParaRPr sz="800">
                <a:latin typeface="Arial Unicode MS"/>
                <a:cs typeface="Arial Unicode MS"/>
              </a:endParaRPr>
            </a:p>
          </p:txBody>
        </p:sp>
        <p:sp>
          <p:nvSpPr>
            <p:cNvPr id="52" name="object 52"/>
            <p:cNvSpPr txBox="1"/>
            <p:nvPr/>
          </p:nvSpPr>
          <p:spPr>
            <a:xfrm>
              <a:off x="586050" y="5991569"/>
              <a:ext cx="248920" cy="143629"/>
            </a:xfrm>
            <a:prstGeom prst="rect">
              <a:avLst/>
            </a:prstGeom>
          </p:spPr>
          <p:txBody>
            <a:bodyPr vert="horz" wrap="square" lIns="0" tIns="12700" rIns="0" bIns="0" rtlCol="0">
              <a:spAutoFit/>
            </a:bodyPr>
            <a:lstStyle/>
            <a:p>
              <a:pPr marL="12700" algn="just">
                <a:lnSpc>
                  <a:spcPct val="100000"/>
                </a:lnSpc>
                <a:spcBef>
                  <a:spcPts val="100"/>
                </a:spcBef>
              </a:pPr>
              <a:r>
                <a:rPr lang="es-ES" sz="850" dirty="0">
                  <a:latin typeface="Arial Unicode MS"/>
                  <a:cs typeface="Arial Unicode MS"/>
                </a:rPr>
                <a:t>Uno</a:t>
              </a:r>
              <a:r>
                <a:rPr sz="850" dirty="0">
                  <a:latin typeface="Arial Unicode MS"/>
                  <a:cs typeface="Arial Unicode MS"/>
                </a:rPr>
                <a:t>.</a:t>
              </a:r>
            </a:p>
          </p:txBody>
        </p:sp>
        <p:sp>
          <p:nvSpPr>
            <p:cNvPr id="53" name="object 53"/>
            <p:cNvSpPr txBox="1"/>
            <p:nvPr/>
          </p:nvSpPr>
          <p:spPr>
            <a:xfrm>
              <a:off x="586050" y="6601162"/>
              <a:ext cx="248920" cy="143629"/>
            </a:xfrm>
            <a:prstGeom prst="rect">
              <a:avLst/>
            </a:prstGeom>
          </p:spPr>
          <p:txBody>
            <a:bodyPr vert="horz" wrap="square" lIns="0" tIns="12700" rIns="0" bIns="0" rtlCol="0">
              <a:spAutoFit/>
            </a:bodyPr>
            <a:lstStyle/>
            <a:p>
              <a:pPr marL="12700" algn="just">
                <a:lnSpc>
                  <a:spcPct val="100000"/>
                </a:lnSpc>
                <a:spcBef>
                  <a:spcPts val="100"/>
                </a:spcBef>
              </a:pPr>
              <a:r>
                <a:rPr lang="es-ES" sz="850" dirty="0">
                  <a:latin typeface="Arial Unicode MS"/>
                  <a:cs typeface="Arial Unicode MS"/>
                </a:rPr>
                <a:t>Dos</a:t>
              </a:r>
              <a:r>
                <a:rPr sz="850" dirty="0">
                  <a:latin typeface="Arial Unicode MS"/>
                  <a:cs typeface="Arial Unicode MS"/>
                </a:rPr>
                <a:t>.</a:t>
              </a:r>
            </a:p>
          </p:txBody>
        </p:sp>
        <p:sp>
          <p:nvSpPr>
            <p:cNvPr id="54" name="object 54"/>
            <p:cNvSpPr txBox="1"/>
            <p:nvPr/>
          </p:nvSpPr>
          <p:spPr>
            <a:xfrm>
              <a:off x="9023300" y="1192868"/>
              <a:ext cx="1933575" cy="154940"/>
            </a:xfrm>
            <a:prstGeom prst="rect">
              <a:avLst/>
            </a:prstGeom>
          </p:spPr>
          <p:txBody>
            <a:bodyPr vert="horz" wrap="square" lIns="0" tIns="12700" rIns="0" bIns="0" rtlCol="0">
              <a:spAutoFit/>
            </a:bodyPr>
            <a:lstStyle/>
            <a:p>
              <a:pPr marL="12700">
                <a:lnSpc>
                  <a:spcPct val="100000"/>
                </a:lnSpc>
                <a:spcBef>
                  <a:spcPts val="100"/>
                </a:spcBef>
                <a:tabLst>
                  <a:tab pos="1920239"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55" name="object 55"/>
            <p:cNvSpPr txBox="1"/>
            <p:nvPr/>
          </p:nvSpPr>
          <p:spPr>
            <a:xfrm>
              <a:off x="6008270" y="754881"/>
              <a:ext cx="2834005" cy="2323649"/>
            </a:xfrm>
            <a:prstGeom prst="rect">
              <a:avLst/>
            </a:prstGeom>
          </p:spPr>
          <p:txBody>
            <a:bodyPr vert="horz" wrap="square" lIns="0" tIns="12700" rIns="0" bIns="0" rtlCol="0">
              <a:spAutoFit/>
            </a:bodyPr>
            <a:lstStyle/>
            <a:p>
              <a:pPr marL="1021715" algn="just">
                <a:lnSpc>
                  <a:spcPts val="1100"/>
                </a:lnSpc>
                <a:spcBef>
                  <a:spcPts val="100"/>
                </a:spcBef>
              </a:pPr>
              <a:endParaRPr sz="1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12700" marR="5080" indent="627380" algn="just">
                <a:lnSpc>
                  <a:spcPts val="1100"/>
                </a:lnSpc>
                <a:spcBef>
                  <a:spcPts val="505"/>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La comunión tiene el significado de ‘compañerismo’. A diferencia de la comunión de las personas mundanas, la comunión de los cristianos es con el Señor y los hermanos y hermanas. Dios llama a los hermanos y hermanas santos y salvos a tener comunión con el Señor. A través de esta comunión, no solo suministramos la palabra y el amor del ‘Señor’, sino que también damos gracias, alabamos y glorificamos al Señor. También somos consolados y protegidos bajo la guía del Espíritu Santo, y somos lavados de pecados y transgresiones cometidas en nuestras vidas. Además, conversamos y tomamos decisiones sobre la obra de Dios, como los planes de evangelización. Por lo tanto, la comunión es uno de los elementos más importantes y fundamentales en la vida de fe de una persona salva.</a:t>
              </a:r>
            </a:p>
          </p:txBody>
        </p:sp>
        <p:sp>
          <p:nvSpPr>
            <p:cNvPr id="56" name="object 56"/>
            <p:cNvSpPr txBox="1"/>
            <p:nvPr/>
          </p:nvSpPr>
          <p:spPr>
            <a:xfrm>
              <a:off x="9023300" y="1383399"/>
              <a:ext cx="1933575" cy="154940"/>
            </a:xfrm>
            <a:prstGeom prst="rect">
              <a:avLst/>
            </a:prstGeom>
          </p:spPr>
          <p:txBody>
            <a:bodyPr vert="horz" wrap="square" lIns="0" tIns="12700" rIns="0" bIns="0" rtlCol="0">
              <a:spAutoFit/>
            </a:bodyPr>
            <a:lstStyle/>
            <a:p>
              <a:pPr marL="12700">
                <a:lnSpc>
                  <a:spcPct val="100000"/>
                </a:lnSpc>
                <a:spcBef>
                  <a:spcPts val="100"/>
                </a:spcBef>
                <a:tabLst>
                  <a:tab pos="1920239"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58" name="object 58"/>
            <p:cNvSpPr txBox="1"/>
            <p:nvPr/>
          </p:nvSpPr>
          <p:spPr>
            <a:xfrm>
              <a:off x="9023300" y="1573931"/>
              <a:ext cx="1933575" cy="154940"/>
            </a:xfrm>
            <a:prstGeom prst="rect">
              <a:avLst/>
            </a:prstGeom>
          </p:spPr>
          <p:txBody>
            <a:bodyPr vert="horz" wrap="square" lIns="0" tIns="12700" rIns="0" bIns="0" rtlCol="0">
              <a:spAutoFit/>
            </a:bodyPr>
            <a:lstStyle/>
            <a:p>
              <a:pPr marL="12700">
                <a:lnSpc>
                  <a:spcPct val="100000"/>
                </a:lnSpc>
                <a:spcBef>
                  <a:spcPts val="100"/>
                </a:spcBef>
                <a:tabLst>
                  <a:tab pos="1920239"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60" name="object 60"/>
            <p:cNvSpPr txBox="1"/>
            <p:nvPr/>
          </p:nvSpPr>
          <p:spPr>
            <a:xfrm>
              <a:off x="9023300" y="4241268"/>
              <a:ext cx="1933575" cy="154940"/>
            </a:xfrm>
            <a:prstGeom prst="rect">
              <a:avLst/>
            </a:prstGeom>
          </p:spPr>
          <p:txBody>
            <a:bodyPr vert="horz" wrap="square" lIns="0" tIns="12700" rIns="0" bIns="0" rtlCol="0">
              <a:spAutoFit/>
            </a:bodyPr>
            <a:lstStyle/>
            <a:p>
              <a:pPr marL="12700">
                <a:lnSpc>
                  <a:spcPct val="100000"/>
                </a:lnSpc>
                <a:spcBef>
                  <a:spcPts val="100"/>
                </a:spcBef>
                <a:tabLst>
                  <a:tab pos="1920239"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61" name="object 61"/>
            <p:cNvSpPr txBox="1"/>
            <p:nvPr/>
          </p:nvSpPr>
          <p:spPr>
            <a:xfrm>
              <a:off x="9023300" y="4431799"/>
              <a:ext cx="1933575" cy="154940"/>
            </a:xfrm>
            <a:prstGeom prst="rect">
              <a:avLst/>
            </a:prstGeom>
          </p:spPr>
          <p:txBody>
            <a:bodyPr vert="horz" wrap="square" lIns="0" tIns="12700" rIns="0" bIns="0" rtlCol="0">
              <a:spAutoFit/>
            </a:bodyPr>
            <a:lstStyle/>
            <a:p>
              <a:pPr marL="12700">
                <a:lnSpc>
                  <a:spcPct val="100000"/>
                </a:lnSpc>
                <a:spcBef>
                  <a:spcPts val="100"/>
                </a:spcBef>
                <a:tabLst>
                  <a:tab pos="1920239"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62" name="object 62"/>
            <p:cNvSpPr txBox="1"/>
            <p:nvPr/>
          </p:nvSpPr>
          <p:spPr>
            <a:xfrm>
              <a:off x="9023300" y="4622331"/>
              <a:ext cx="1933575" cy="154940"/>
            </a:xfrm>
            <a:prstGeom prst="rect">
              <a:avLst/>
            </a:prstGeom>
          </p:spPr>
          <p:txBody>
            <a:bodyPr vert="horz" wrap="square" lIns="0" tIns="12700" rIns="0" bIns="0" rtlCol="0">
              <a:spAutoFit/>
            </a:bodyPr>
            <a:lstStyle/>
            <a:p>
              <a:pPr marL="12700">
                <a:lnSpc>
                  <a:spcPct val="100000"/>
                </a:lnSpc>
                <a:spcBef>
                  <a:spcPts val="100"/>
                </a:spcBef>
                <a:tabLst>
                  <a:tab pos="1920239"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63" name="object 63"/>
            <p:cNvSpPr txBox="1"/>
            <p:nvPr/>
          </p:nvSpPr>
          <p:spPr>
            <a:xfrm>
              <a:off x="9023300" y="4812863"/>
              <a:ext cx="1933575" cy="154940"/>
            </a:xfrm>
            <a:prstGeom prst="rect">
              <a:avLst/>
            </a:prstGeom>
          </p:spPr>
          <p:txBody>
            <a:bodyPr vert="horz" wrap="square" lIns="0" tIns="12700" rIns="0" bIns="0" rtlCol="0">
              <a:spAutoFit/>
            </a:bodyPr>
            <a:lstStyle/>
            <a:p>
              <a:pPr marL="12700">
                <a:lnSpc>
                  <a:spcPct val="100000"/>
                </a:lnSpc>
                <a:spcBef>
                  <a:spcPts val="100"/>
                </a:spcBef>
                <a:tabLst>
                  <a:tab pos="1920239"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64" name="object 64"/>
            <p:cNvSpPr txBox="1"/>
            <p:nvPr/>
          </p:nvSpPr>
          <p:spPr>
            <a:xfrm>
              <a:off x="9023300" y="5003394"/>
              <a:ext cx="1933575" cy="154940"/>
            </a:xfrm>
            <a:prstGeom prst="rect">
              <a:avLst/>
            </a:prstGeom>
          </p:spPr>
          <p:txBody>
            <a:bodyPr vert="horz" wrap="square" lIns="0" tIns="12700" rIns="0" bIns="0" rtlCol="0">
              <a:spAutoFit/>
            </a:bodyPr>
            <a:lstStyle/>
            <a:p>
              <a:pPr marL="12700">
                <a:lnSpc>
                  <a:spcPct val="100000"/>
                </a:lnSpc>
                <a:spcBef>
                  <a:spcPts val="100"/>
                </a:spcBef>
                <a:tabLst>
                  <a:tab pos="1920239" algn="l"/>
                </a:tabLst>
              </a:pPr>
              <a:r>
                <a:rPr sz="850" u="sng" dirty="0">
                  <a:uFill>
                    <a:solidFill>
                      <a:srgbClr val="00AEEF"/>
                    </a:solidFill>
                  </a:uFill>
                  <a:latin typeface="Times New Roman"/>
                  <a:cs typeface="Times New Roman"/>
                </a:rPr>
                <a:t> 	</a:t>
              </a:r>
              <a:endParaRPr sz="850">
                <a:latin typeface="Times New Roman"/>
                <a:cs typeface="Times New Roman"/>
              </a:endParaRPr>
            </a:p>
          </p:txBody>
        </p:sp>
        <p:sp>
          <p:nvSpPr>
            <p:cNvPr id="65" name="object 65"/>
            <p:cNvSpPr txBox="1"/>
            <p:nvPr/>
          </p:nvSpPr>
          <p:spPr>
            <a:xfrm>
              <a:off x="6008270" y="3143403"/>
              <a:ext cx="2834005" cy="2682722"/>
            </a:xfrm>
            <a:prstGeom prst="rect">
              <a:avLst/>
            </a:prstGeom>
          </p:spPr>
          <p:txBody>
            <a:bodyPr vert="horz" wrap="square" lIns="0" tIns="12700" rIns="0" bIns="0" rtlCol="0">
              <a:spAutoFit/>
            </a:bodyPr>
            <a:lstStyle/>
            <a:p>
              <a:pPr marL="12700" marR="5080" indent="107950" algn="just">
                <a:lnSpc>
                  <a:spcPts val="11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Para una comunión más beneficiosa y grata, debemos tener en cuenta algunas cosas. Primero, antes de asistir a la comunión, debemos examinar nuestra vida en oración para ver si estamos manteniendo una relación normal con el Señor. Además, si hay alguna disputa o resentimiento con algunos hermanos y hermanas, debemos reconciliarnos rápidamente. Además, debemos tener cuidado con nuestras palabras y acciones porque algunas personas están llevando su vida de fe en medio de las dificultades o han recibido la salvación recién. Cuando otros hermanos y hermanas testifican, debemos escuchar hasta el final y abstenernos de juzgar o dar nuestra opinión personal de inmediato después de escuchar sus palabras. Así como el Señor dio ejemplo a sus discípulos de una comunión beneficiosa, debemos estar en condiciones de servirnos unos a otros. Además, si hay faltas que se revelan en la comunión, debemos animarnos unos a otros para que podamos vivir una vida normal de fe nuevamente al ser lavados con amor y la Palabra mientras nos aceptamos unos a otros.</a:t>
              </a:r>
            </a:p>
          </p:txBody>
        </p:sp>
        <p:sp>
          <p:nvSpPr>
            <p:cNvPr id="68" name="object 26">
              <a:extLst>
                <a:ext uri="{FF2B5EF4-FFF2-40B4-BE49-F238E27FC236}">
                  <a16:creationId xmlns:a16="http://schemas.microsoft.com/office/drawing/2014/main" id="{32DD290D-D4B1-425C-A90E-72A65BE0DAD9}"/>
                </a:ext>
              </a:extLst>
            </p:cNvPr>
            <p:cNvSpPr txBox="1"/>
            <p:nvPr/>
          </p:nvSpPr>
          <p:spPr>
            <a:xfrm>
              <a:off x="798899" y="1064186"/>
              <a:ext cx="915900" cy="289823"/>
            </a:xfrm>
            <a:prstGeom prst="rect">
              <a:avLst/>
            </a:prstGeom>
          </p:spPr>
          <p:txBody>
            <a:bodyPr vert="horz" wrap="square" lIns="0" tIns="12700" rIns="0" bIns="0" rtlCol="0">
              <a:spAutoFit/>
            </a:bodyPr>
            <a:lstStyle/>
            <a:p>
              <a:pPr marL="12700">
                <a:lnSpc>
                  <a:spcPct val="100000"/>
                </a:lnSpc>
                <a:spcBef>
                  <a:spcPts val="100"/>
                </a:spcBef>
              </a:pPr>
              <a:r>
                <a:rPr lang="es-ES" spc="55" dirty="0">
                  <a:solidFill>
                    <a:srgbClr val="00AEEF"/>
                  </a:solidFill>
                  <a:latin typeface="Times New Roman" panose="02020603050405020304" pitchFamily="18" charset="0"/>
                  <a:cs typeface="Times New Roman" panose="02020603050405020304" pitchFamily="18" charset="0"/>
                </a:rPr>
                <a:t>capítulo</a:t>
              </a:r>
              <a:endParaRPr dirty="0">
                <a:latin typeface="Times New Roman" panose="02020603050405020304" pitchFamily="18" charset="0"/>
                <a:cs typeface="Times New Roman" panose="02020603050405020304" pitchFamily="18" charset="0"/>
              </a:endParaRPr>
            </a:p>
          </p:txBody>
        </p:sp>
        <p:sp>
          <p:nvSpPr>
            <p:cNvPr id="11" name="object 11"/>
            <p:cNvSpPr/>
            <p:nvPr/>
          </p:nvSpPr>
          <p:spPr>
            <a:xfrm>
              <a:off x="180000" y="185900"/>
              <a:ext cx="1092200" cy="1142365"/>
            </a:xfrm>
            <a:custGeom>
              <a:avLst/>
              <a:gdLst/>
              <a:ahLst/>
              <a:cxnLst/>
              <a:rect l="l" t="t" r="r" b="b"/>
              <a:pathLst>
                <a:path w="1092200" h="1142365">
                  <a:moveTo>
                    <a:pt x="570941" y="0"/>
                  </a:moveTo>
                  <a:lnTo>
                    <a:pt x="524114" y="1892"/>
                  </a:lnTo>
                  <a:lnTo>
                    <a:pt x="478330" y="7472"/>
                  </a:lnTo>
                  <a:lnTo>
                    <a:pt x="433735" y="16592"/>
                  </a:lnTo>
                  <a:lnTo>
                    <a:pt x="390477" y="29106"/>
                  </a:lnTo>
                  <a:lnTo>
                    <a:pt x="348702" y="44866"/>
                  </a:lnTo>
                  <a:lnTo>
                    <a:pt x="308558" y="63726"/>
                  </a:lnTo>
                  <a:lnTo>
                    <a:pt x="270190" y="85538"/>
                  </a:lnTo>
                  <a:lnTo>
                    <a:pt x="233748" y="110156"/>
                  </a:lnTo>
                  <a:lnTo>
                    <a:pt x="199376" y="137433"/>
                  </a:lnTo>
                  <a:lnTo>
                    <a:pt x="167222" y="167222"/>
                  </a:lnTo>
                  <a:lnTo>
                    <a:pt x="137433" y="199376"/>
                  </a:lnTo>
                  <a:lnTo>
                    <a:pt x="110156" y="233748"/>
                  </a:lnTo>
                  <a:lnTo>
                    <a:pt x="85538" y="270190"/>
                  </a:lnTo>
                  <a:lnTo>
                    <a:pt x="63726" y="308558"/>
                  </a:lnTo>
                  <a:lnTo>
                    <a:pt x="44866" y="348702"/>
                  </a:lnTo>
                  <a:lnTo>
                    <a:pt x="29106" y="390477"/>
                  </a:lnTo>
                  <a:lnTo>
                    <a:pt x="16592" y="433735"/>
                  </a:lnTo>
                  <a:lnTo>
                    <a:pt x="7472" y="478330"/>
                  </a:lnTo>
                  <a:lnTo>
                    <a:pt x="1892" y="524114"/>
                  </a:lnTo>
                  <a:lnTo>
                    <a:pt x="0" y="570941"/>
                  </a:lnTo>
                  <a:lnTo>
                    <a:pt x="1892" y="617766"/>
                  </a:lnTo>
                  <a:lnTo>
                    <a:pt x="7472" y="663548"/>
                  </a:lnTo>
                  <a:lnTo>
                    <a:pt x="16592" y="708142"/>
                  </a:lnTo>
                  <a:lnTo>
                    <a:pt x="29106" y="751398"/>
                  </a:lnTo>
                  <a:lnTo>
                    <a:pt x="44866" y="793172"/>
                  </a:lnTo>
                  <a:lnTo>
                    <a:pt x="63726" y="833315"/>
                  </a:lnTo>
                  <a:lnTo>
                    <a:pt x="85538" y="871682"/>
                  </a:lnTo>
                  <a:lnTo>
                    <a:pt x="110156" y="908124"/>
                  </a:lnTo>
                  <a:lnTo>
                    <a:pt x="137433" y="942495"/>
                  </a:lnTo>
                  <a:lnTo>
                    <a:pt x="167222" y="974648"/>
                  </a:lnTo>
                  <a:lnTo>
                    <a:pt x="199376" y="1004437"/>
                  </a:lnTo>
                  <a:lnTo>
                    <a:pt x="233748" y="1031713"/>
                  </a:lnTo>
                  <a:lnTo>
                    <a:pt x="270190" y="1056331"/>
                  </a:lnTo>
                  <a:lnTo>
                    <a:pt x="308558" y="1078143"/>
                  </a:lnTo>
                  <a:lnTo>
                    <a:pt x="348702" y="1097003"/>
                  </a:lnTo>
                  <a:lnTo>
                    <a:pt x="390477" y="1112763"/>
                  </a:lnTo>
                  <a:lnTo>
                    <a:pt x="433735" y="1125277"/>
                  </a:lnTo>
                  <a:lnTo>
                    <a:pt x="478330" y="1134397"/>
                  </a:lnTo>
                  <a:lnTo>
                    <a:pt x="524114" y="1139977"/>
                  </a:lnTo>
                  <a:lnTo>
                    <a:pt x="570941" y="1141869"/>
                  </a:lnTo>
                  <a:lnTo>
                    <a:pt x="570941" y="951560"/>
                  </a:lnTo>
                  <a:lnTo>
                    <a:pt x="523194" y="948594"/>
                  </a:lnTo>
                  <a:lnTo>
                    <a:pt x="477217" y="939935"/>
                  </a:lnTo>
                  <a:lnTo>
                    <a:pt x="433367" y="925940"/>
                  </a:lnTo>
                  <a:lnTo>
                    <a:pt x="392001" y="906964"/>
                  </a:lnTo>
                  <a:lnTo>
                    <a:pt x="353475" y="883365"/>
                  </a:lnTo>
                  <a:lnTo>
                    <a:pt x="318146" y="855499"/>
                  </a:lnTo>
                  <a:lnTo>
                    <a:pt x="286370" y="823723"/>
                  </a:lnTo>
                  <a:lnTo>
                    <a:pt x="258504" y="788394"/>
                  </a:lnTo>
                  <a:lnTo>
                    <a:pt x="234905" y="749868"/>
                  </a:lnTo>
                  <a:lnTo>
                    <a:pt x="215929" y="708501"/>
                  </a:lnTo>
                  <a:lnTo>
                    <a:pt x="201933" y="664651"/>
                  </a:lnTo>
                  <a:lnTo>
                    <a:pt x="193275" y="618675"/>
                  </a:lnTo>
                  <a:lnTo>
                    <a:pt x="190309" y="570928"/>
                  </a:lnTo>
                  <a:lnTo>
                    <a:pt x="193275" y="523184"/>
                  </a:lnTo>
                  <a:lnTo>
                    <a:pt x="201933" y="477210"/>
                  </a:lnTo>
                  <a:lnTo>
                    <a:pt x="215929" y="433362"/>
                  </a:lnTo>
                  <a:lnTo>
                    <a:pt x="234905" y="391997"/>
                  </a:lnTo>
                  <a:lnTo>
                    <a:pt x="258504" y="353472"/>
                  </a:lnTo>
                  <a:lnTo>
                    <a:pt x="286370" y="318144"/>
                  </a:lnTo>
                  <a:lnTo>
                    <a:pt x="318146" y="286368"/>
                  </a:lnTo>
                  <a:lnTo>
                    <a:pt x="353475" y="258503"/>
                  </a:lnTo>
                  <a:lnTo>
                    <a:pt x="392001" y="234904"/>
                  </a:lnTo>
                  <a:lnTo>
                    <a:pt x="433367" y="215929"/>
                  </a:lnTo>
                  <a:lnTo>
                    <a:pt x="477217" y="201933"/>
                  </a:lnTo>
                  <a:lnTo>
                    <a:pt x="523194" y="193275"/>
                  </a:lnTo>
                  <a:lnTo>
                    <a:pt x="570941" y="190309"/>
                  </a:lnTo>
                  <a:lnTo>
                    <a:pt x="995919" y="190309"/>
                  </a:lnTo>
                  <a:lnTo>
                    <a:pt x="989937" y="183297"/>
                  </a:lnTo>
                  <a:lnTo>
                    <a:pt x="957347" y="150776"/>
                  </a:lnTo>
                  <a:lnTo>
                    <a:pt x="922234" y="120954"/>
                  </a:lnTo>
                  <a:lnTo>
                    <a:pt x="884770" y="94000"/>
                  </a:lnTo>
                  <a:lnTo>
                    <a:pt x="845125" y="70086"/>
                  </a:lnTo>
                  <a:lnTo>
                    <a:pt x="803467" y="49382"/>
                  </a:lnTo>
                  <a:lnTo>
                    <a:pt x="759967" y="32060"/>
                  </a:lnTo>
                  <a:lnTo>
                    <a:pt x="714795" y="18290"/>
                  </a:lnTo>
                  <a:lnTo>
                    <a:pt x="668120" y="8242"/>
                  </a:lnTo>
                  <a:lnTo>
                    <a:pt x="620112" y="2089"/>
                  </a:lnTo>
                  <a:lnTo>
                    <a:pt x="570941" y="0"/>
                  </a:lnTo>
                  <a:close/>
                </a:path>
                <a:path w="1092200" h="1142365">
                  <a:moveTo>
                    <a:pt x="995919" y="190309"/>
                  </a:moveTo>
                  <a:lnTo>
                    <a:pt x="570941" y="190309"/>
                  </a:lnTo>
                  <a:lnTo>
                    <a:pt x="622310" y="193750"/>
                  </a:lnTo>
                  <a:lnTo>
                    <a:pt x="671585" y="203775"/>
                  </a:lnTo>
                  <a:lnTo>
                    <a:pt x="718324" y="219934"/>
                  </a:lnTo>
                  <a:lnTo>
                    <a:pt x="762082" y="241780"/>
                  </a:lnTo>
                  <a:lnTo>
                    <a:pt x="802417" y="268862"/>
                  </a:lnTo>
                  <a:lnTo>
                    <a:pt x="838885" y="300733"/>
                  </a:lnTo>
                  <a:lnTo>
                    <a:pt x="871042" y="336943"/>
                  </a:lnTo>
                  <a:lnTo>
                    <a:pt x="1091692" y="336943"/>
                  </a:lnTo>
                  <a:lnTo>
                    <a:pt x="1070884" y="295339"/>
                  </a:lnTo>
                  <a:lnTo>
                    <a:pt x="1046876" y="255749"/>
                  </a:lnTo>
                  <a:lnTo>
                    <a:pt x="1019837" y="218345"/>
                  </a:lnTo>
                  <a:lnTo>
                    <a:pt x="995919" y="190309"/>
                  </a:lnTo>
                  <a:close/>
                </a:path>
              </a:pathLst>
            </a:custGeom>
            <a:solidFill>
              <a:srgbClr val="00AEEF"/>
            </a:solidFill>
          </p:spPr>
          <p:txBody>
            <a:bodyPr wrap="square" lIns="0" tIns="0" rIns="0" bIns="0" rtlCol="0"/>
            <a:lstStyle/>
            <a:p>
              <a:endParaRPr/>
            </a:p>
          </p:txBody>
        </p:sp>
        <p:sp>
          <p:nvSpPr>
            <p:cNvPr id="70" name="object 2">
              <a:extLst>
                <a:ext uri="{FF2B5EF4-FFF2-40B4-BE49-F238E27FC236}">
                  <a16:creationId xmlns:a16="http://schemas.microsoft.com/office/drawing/2014/main" id="{18249FA7-A43B-4D82-B686-57534A2E99A5}"/>
                </a:ext>
              </a:extLst>
            </p:cNvPr>
            <p:cNvSpPr txBox="1"/>
            <p:nvPr/>
          </p:nvSpPr>
          <p:spPr>
            <a:xfrm>
              <a:off x="561099" y="353437"/>
              <a:ext cx="377825" cy="729615"/>
            </a:xfrm>
            <a:prstGeom prst="rect">
              <a:avLst/>
            </a:prstGeom>
          </p:spPr>
          <p:txBody>
            <a:bodyPr vert="horz" wrap="square" lIns="0" tIns="15240" rIns="0" bIns="0" rtlCol="0">
              <a:spAutoFit/>
            </a:bodyPr>
            <a:lstStyle/>
            <a:p>
              <a:pPr marL="12700">
                <a:lnSpc>
                  <a:spcPct val="100000"/>
                </a:lnSpc>
                <a:spcBef>
                  <a:spcPts val="120"/>
                </a:spcBef>
              </a:pPr>
              <a:r>
                <a:rPr sz="4600" b="1" spc="-265" dirty="0">
                  <a:solidFill>
                    <a:srgbClr val="00AEEF"/>
                  </a:solidFill>
                  <a:latin typeface="Cambria" panose="02040503050406030204" pitchFamily="18" charset="0"/>
                  <a:ea typeface="Cambria" panose="02040503050406030204" pitchFamily="18" charset="0"/>
                  <a:cs typeface="Bookman Old Style"/>
                </a:rPr>
                <a:t>3</a:t>
              </a:r>
              <a:endParaRPr sz="4600" dirty="0">
                <a:latin typeface="Cambria" panose="02040503050406030204" pitchFamily="18" charset="0"/>
                <a:ea typeface="Cambria" panose="02040503050406030204" pitchFamily="18" charset="0"/>
                <a:cs typeface="Bookman Old Style"/>
              </a:endParaRPr>
            </a:p>
          </p:txBody>
        </p:sp>
        <p:sp>
          <p:nvSpPr>
            <p:cNvPr id="74" name="object 36">
              <a:extLst>
                <a:ext uri="{FF2B5EF4-FFF2-40B4-BE49-F238E27FC236}">
                  <a16:creationId xmlns:a16="http://schemas.microsoft.com/office/drawing/2014/main" id="{8D3E0000-5E29-4073-9C19-2EF1E7119A67}"/>
                </a:ext>
              </a:extLst>
            </p:cNvPr>
            <p:cNvSpPr txBox="1"/>
            <p:nvPr/>
          </p:nvSpPr>
          <p:spPr>
            <a:xfrm>
              <a:off x="565100" y="1556702"/>
              <a:ext cx="1137036"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00AEEF"/>
                  </a:solidFill>
                  <a:latin typeface="Times New Roman" panose="02020603050405020304" pitchFamily="18" charset="0"/>
                  <a:cs typeface="Times New Roman" panose="02020603050405020304" pitchFamily="18" charset="0"/>
                </a:rPr>
                <a:t>Hoy aprender</a:t>
              </a:r>
              <a:endParaRPr sz="1200" dirty="0">
                <a:latin typeface="Times New Roman" panose="02020603050405020304" pitchFamily="18" charset="0"/>
                <a:cs typeface="Times New Roman" panose="02020603050405020304" pitchFamily="18" charset="0"/>
              </a:endParaRPr>
            </a:p>
          </p:txBody>
        </p:sp>
        <p:sp>
          <p:nvSpPr>
            <p:cNvPr id="75" name="object 70">
              <a:extLst>
                <a:ext uri="{FF2B5EF4-FFF2-40B4-BE49-F238E27FC236}">
                  <a16:creationId xmlns:a16="http://schemas.microsoft.com/office/drawing/2014/main" id="{59319E9E-963D-4AA3-8D8A-806218AFE688}"/>
                </a:ext>
              </a:extLst>
            </p:cNvPr>
            <p:cNvSpPr/>
            <p:nvPr/>
          </p:nvSpPr>
          <p:spPr>
            <a:xfrm>
              <a:off x="3335246" y="2400895"/>
              <a:ext cx="2147570" cy="288290"/>
            </a:xfrm>
            <a:custGeom>
              <a:avLst/>
              <a:gdLst/>
              <a:ahLst/>
              <a:cxnLst/>
              <a:rect l="l" t="t" r="r" b="b"/>
              <a:pathLst>
                <a:path w="2147570" h="288289">
                  <a:moveTo>
                    <a:pt x="2111298" y="0"/>
                  </a:moveTo>
                  <a:lnTo>
                    <a:pt x="36004" y="0"/>
                  </a:lnTo>
                  <a:lnTo>
                    <a:pt x="21988" y="2828"/>
                  </a:lnTo>
                  <a:lnTo>
                    <a:pt x="10544" y="10544"/>
                  </a:lnTo>
                  <a:lnTo>
                    <a:pt x="2828" y="21988"/>
                  </a:lnTo>
                  <a:lnTo>
                    <a:pt x="0" y="36004"/>
                  </a:lnTo>
                  <a:lnTo>
                    <a:pt x="0" y="252006"/>
                  </a:lnTo>
                  <a:lnTo>
                    <a:pt x="2828" y="266014"/>
                  </a:lnTo>
                  <a:lnTo>
                    <a:pt x="10544" y="277455"/>
                  </a:lnTo>
                  <a:lnTo>
                    <a:pt x="21988" y="285169"/>
                  </a:lnTo>
                  <a:lnTo>
                    <a:pt x="36004" y="287997"/>
                  </a:lnTo>
                  <a:lnTo>
                    <a:pt x="2111298" y="287997"/>
                  </a:lnTo>
                  <a:lnTo>
                    <a:pt x="2125314" y="285169"/>
                  </a:lnTo>
                  <a:lnTo>
                    <a:pt x="2136759" y="277455"/>
                  </a:lnTo>
                  <a:lnTo>
                    <a:pt x="2144474" y="266014"/>
                  </a:lnTo>
                  <a:lnTo>
                    <a:pt x="2147303" y="252006"/>
                  </a:lnTo>
                  <a:lnTo>
                    <a:pt x="2147303" y="36004"/>
                  </a:lnTo>
                  <a:lnTo>
                    <a:pt x="2144474" y="21988"/>
                  </a:lnTo>
                  <a:lnTo>
                    <a:pt x="2136759" y="10544"/>
                  </a:lnTo>
                  <a:lnTo>
                    <a:pt x="2125314" y="2828"/>
                  </a:lnTo>
                  <a:lnTo>
                    <a:pt x="2111298" y="0"/>
                  </a:lnTo>
                  <a:close/>
                </a:path>
              </a:pathLst>
            </a:custGeom>
            <a:solidFill>
              <a:srgbClr val="44C7F5"/>
            </a:solidFill>
          </p:spPr>
          <p:txBody>
            <a:bodyPr wrap="square" lIns="0" tIns="0" rIns="0" bIns="0" rtlCol="0"/>
            <a:lstStyle/>
            <a:p>
              <a:endParaRPr/>
            </a:p>
          </p:txBody>
        </p:sp>
        <p:sp>
          <p:nvSpPr>
            <p:cNvPr id="76" name="object 36">
              <a:extLst>
                <a:ext uri="{FF2B5EF4-FFF2-40B4-BE49-F238E27FC236}">
                  <a16:creationId xmlns:a16="http://schemas.microsoft.com/office/drawing/2014/main" id="{1FBCA5B3-7B2A-451D-8369-2C53372A3E86}"/>
                </a:ext>
              </a:extLst>
            </p:cNvPr>
            <p:cNvSpPr txBox="1"/>
            <p:nvPr/>
          </p:nvSpPr>
          <p:spPr>
            <a:xfrm>
              <a:off x="913764" y="1833280"/>
              <a:ext cx="826136"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endParaRPr sz="1600" b="1" dirty="0">
                <a:latin typeface="Times New Roman" panose="02020603050405020304" pitchFamily="18" charset="0"/>
                <a:cs typeface="Times New Roman" panose="02020603050405020304" pitchFamily="18" charset="0"/>
              </a:endParaRPr>
            </a:p>
          </p:txBody>
        </p:sp>
        <p:sp>
          <p:nvSpPr>
            <p:cNvPr id="77" name="object 71">
              <a:extLst>
                <a:ext uri="{FF2B5EF4-FFF2-40B4-BE49-F238E27FC236}">
                  <a16:creationId xmlns:a16="http://schemas.microsoft.com/office/drawing/2014/main" id="{F8348A92-8B76-4272-8DA1-B27F7BFA7411}"/>
                </a:ext>
              </a:extLst>
            </p:cNvPr>
            <p:cNvSpPr txBox="1"/>
            <p:nvPr/>
          </p:nvSpPr>
          <p:spPr>
            <a:xfrm>
              <a:off x="3588298" y="2419351"/>
              <a:ext cx="1199602"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FFFFFF"/>
                  </a:solidFill>
                  <a:latin typeface="Times New Roman" panose="02020603050405020304" pitchFamily="18" charset="0"/>
                  <a:cs typeface="Times New Roman" panose="02020603050405020304" pitchFamily="18" charset="0"/>
                </a:rPr>
                <a:t>Abrir el corazón</a:t>
              </a:r>
              <a:endParaRPr sz="1200" dirty="0">
                <a:latin typeface="Times New Roman" panose="02020603050405020304" pitchFamily="18" charset="0"/>
                <a:cs typeface="Times New Roman" panose="02020603050405020304" pitchFamily="18" charset="0"/>
              </a:endParaRPr>
            </a:p>
          </p:txBody>
        </p:sp>
        <p:sp>
          <p:nvSpPr>
            <p:cNvPr id="78" name="object 61">
              <a:extLst>
                <a:ext uri="{FF2B5EF4-FFF2-40B4-BE49-F238E27FC236}">
                  <a16:creationId xmlns:a16="http://schemas.microsoft.com/office/drawing/2014/main" id="{B4839CEE-D517-40D5-90C1-FBECE130978F}"/>
                </a:ext>
              </a:extLst>
            </p:cNvPr>
            <p:cNvSpPr/>
            <p:nvPr/>
          </p:nvSpPr>
          <p:spPr>
            <a:xfrm flipV="1">
              <a:off x="5549899" y="294003"/>
              <a:ext cx="5394275" cy="45719"/>
            </a:xfrm>
            <a:custGeom>
              <a:avLst/>
              <a:gdLst/>
              <a:ahLst/>
              <a:cxnLst/>
              <a:rect l="l" t="t" r="r" b="b"/>
              <a:pathLst>
                <a:path w="2941320">
                  <a:moveTo>
                    <a:pt x="0" y="0"/>
                  </a:moveTo>
                  <a:lnTo>
                    <a:pt x="2940824" y="0"/>
                  </a:lnTo>
                </a:path>
              </a:pathLst>
            </a:custGeom>
            <a:ln w="50800">
              <a:solidFill>
                <a:srgbClr val="87D6F8"/>
              </a:solidFill>
              <a:prstDash val="dot"/>
            </a:ln>
          </p:spPr>
          <p:txBody>
            <a:bodyPr wrap="square" lIns="0" tIns="0" rIns="0" bIns="0" rtlCol="0"/>
            <a:lstStyle/>
            <a:p>
              <a:endParaRPr/>
            </a:p>
          </p:txBody>
        </p:sp>
        <p:sp>
          <p:nvSpPr>
            <p:cNvPr id="79" name="object 38">
              <a:extLst>
                <a:ext uri="{FF2B5EF4-FFF2-40B4-BE49-F238E27FC236}">
                  <a16:creationId xmlns:a16="http://schemas.microsoft.com/office/drawing/2014/main" id="{334FFED1-61ED-42F4-B654-C16B75957EE3}"/>
                </a:ext>
              </a:extLst>
            </p:cNvPr>
            <p:cNvSpPr txBox="1"/>
            <p:nvPr/>
          </p:nvSpPr>
          <p:spPr>
            <a:xfrm>
              <a:off x="6272599" y="644525"/>
              <a:ext cx="1414590"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r>
                <a:rPr lang="es-ES" sz="1200" b="1" dirty="0">
                  <a:solidFill>
                    <a:srgbClr val="00AEEF"/>
                  </a:solidFill>
                  <a:latin typeface="Times New Roman" panose="02020603050405020304" pitchFamily="18" charset="0"/>
                  <a:cs typeface="Times New Roman" panose="02020603050405020304" pitchFamily="18" charset="0"/>
                </a:rPr>
                <a:t> </a:t>
              </a:r>
              <a:r>
                <a:rPr lang="es-ES" sz="1200" dirty="0">
                  <a:solidFill>
                    <a:srgbClr val="00AEEF"/>
                  </a:solidFill>
                  <a:latin typeface="Times New Roman" panose="02020603050405020304" pitchFamily="18" charset="0"/>
                  <a:cs typeface="Times New Roman" panose="02020603050405020304" pitchFamily="18" charset="0"/>
                </a:rPr>
                <a:t>entender</a:t>
              </a:r>
              <a:endParaRPr sz="1200" dirty="0">
                <a:latin typeface="Times New Roman" panose="02020603050405020304" pitchFamily="18" charset="0"/>
                <a:cs typeface="Times New Roman" panose="02020603050405020304" pitchFamily="18" charset="0"/>
              </a:endParaRPr>
            </a:p>
          </p:txBody>
        </p:sp>
        <p:sp>
          <p:nvSpPr>
            <p:cNvPr id="80" name="object 59">
              <a:extLst>
                <a:ext uri="{FF2B5EF4-FFF2-40B4-BE49-F238E27FC236}">
                  <a16:creationId xmlns:a16="http://schemas.microsoft.com/office/drawing/2014/main" id="{84E25E6A-E0DB-41D3-82E6-7632C7A4AAFE}"/>
                </a:ext>
              </a:extLst>
            </p:cNvPr>
            <p:cNvSpPr txBox="1"/>
            <p:nvPr/>
          </p:nvSpPr>
          <p:spPr>
            <a:xfrm>
              <a:off x="9055100" y="758852"/>
              <a:ext cx="1191924" cy="197490"/>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FFFFFF"/>
                  </a:solidFill>
                  <a:latin typeface="Times New Roman" panose="02020603050405020304" pitchFamily="18" charset="0"/>
                  <a:cs typeface="Times New Roman" panose="02020603050405020304" pitchFamily="18" charset="0"/>
                </a:rPr>
                <a:t>Resumen lección </a:t>
              </a:r>
              <a:endParaRPr sz="1200" dirty="0">
                <a:latin typeface="Times New Roman" panose="02020603050405020304" pitchFamily="18" charset="0"/>
                <a:cs typeface="Times New Roman" panose="02020603050405020304" pitchFamily="18" charset="0"/>
              </a:endParaRPr>
            </a:p>
          </p:txBody>
        </p:sp>
        <p:sp>
          <p:nvSpPr>
            <p:cNvPr id="81" name="object 66">
              <a:extLst>
                <a:ext uri="{FF2B5EF4-FFF2-40B4-BE49-F238E27FC236}">
                  <a16:creationId xmlns:a16="http://schemas.microsoft.com/office/drawing/2014/main" id="{F3774E32-E98F-4F58-BD46-E67FED772420}"/>
                </a:ext>
              </a:extLst>
            </p:cNvPr>
            <p:cNvSpPr txBox="1"/>
            <p:nvPr/>
          </p:nvSpPr>
          <p:spPr>
            <a:xfrm rot="21300000">
              <a:off x="9284496" y="5985327"/>
              <a:ext cx="1443673" cy="139462"/>
            </a:xfrm>
            <a:prstGeom prst="rect">
              <a:avLst/>
            </a:prstGeom>
          </p:spPr>
          <p:txBody>
            <a:bodyPr vert="horz" wrap="square" lIns="0" tIns="0" rIns="0" bIns="0" rtlCol="0">
              <a:spAutoFit/>
            </a:bodyPr>
            <a:lstStyle/>
            <a:p>
              <a:pPr>
                <a:lnSpc>
                  <a:spcPts val="1200"/>
                </a:lnSpc>
              </a:pPr>
              <a:r>
                <a:rPr lang="es-ES" sz="800" dirty="0">
                  <a:solidFill>
                    <a:srgbClr val="00AEEF"/>
                  </a:solidFill>
                  <a:latin typeface="Times New Roman" panose="02020603050405020304" pitchFamily="18" charset="0"/>
                  <a:cs typeface="Times New Roman" panose="02020603050405020304" pitchFamily="18" charset="0"/>
                </a:rPr>
                <a:t>Escríbelos en la tabla de tu corazón</a:t>
              </a:r>
              <a:endParaRPr sz="800" dirty="0">
                <a:latin typeface="Times New Roman" panose="02020603050405020304" pitchFamily="18" charset="0"/>
                <a:cs typeface="Times New Roman" panose="02020603050405020304" pitchFamily="18" charset="0"/>
              </a:endParaRPr>
            </a:p>
          </p:txBody>
        </p:sp>
        <p:sp>
          <p:nvSpPr>
            <p:cNvPr id="82" name="object 36">
              <a:extLst>
                <a:ext uri="{FF2B5EF4-FFF2-40B4-BE49-F238E27FC236}">
                  <a16:creationId xmlns:a16="http://schemas.microsoft.com/office/drawing/2014/main" id="{DD4CA99D-7C49-440C-941C-DEAF42348904}"/>
                </a:ext>
              </a:extLst>
            </p:cNvPr>
            <p:cNvSpPr txBox="1"/>
            <p:nvPr/>
          </p:nvSpPr>
          <p:spPr>
            <a:xfrm>
              <a:off x="8533764" y="5958328"/>
              <a:ext cx="826136"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00AEEF"/>
                  </a:solidFill>
                  <a:latin typeface="Times New Roman" panose="02020603050405020304" pitchFamily="18" charset="0"/>
                  <a:cs typeface="Times New Roman" panose="02020603050405020304" pitchFamily="18" charset="0"/>
                </a:rPr>
                <a:t>Palabra</a:t>
              </a:r>
              <a:endParaRPr sz="1600" b="1" dirty="0">
                <a:latin typeface="Times New Roman" panose="02020603050405020304" pitchFamily="18" charset="0"/>
                <a:cs typeface="Times New Roman" panose="02020603050405020304" pitchFamily="18" charset="0"/>
              </a:endParaRPr>
            </a:p>
          </p:txBody>
        </p:sp>
        <p:sp>
          <p:nvSpPr>
            <p:cNvPr id="85" name="object 15">
              <a:extLst>
                <a:ext uri="{FF2B5EF4-FFF2-40B4-BE49-F238E27FC236}">
                  <a16:creationId xmlns:a16="http://schemas.microsoft.com/office/drawing/2014/main" id="{5D4D5EEA-ACBA-480B-AB96-2D26DE42B938}"/>
                </a:ext>
              </a:extLst>
            </p:cNvPr>
            <p:cNvSpPr txBox="1"/>
            <p:nvPr/>
          </p:nvSpPr>
          <p:spPr>
            <a:xfrm>
              <a:off x="9023300" y="1757901"/>
              <a:ext cx="1933575" cy="154940"/>
            </a:xfrm>
            <a:prstGeom prst="rect">
              <a:avLst/>
            </a:prstGeom>
          </p:spPr>
          <p:txBody>
            <a:bodyPr vert="horz" wrap="square" lIns="0" tIns="12700" rIns="0" bIns="0" rtlCol="0">
              <a:spAutoFit/>
            </a:bodyPr>
            <a:lstStyle/>
            <a:p>
              <a:pPr marL="12700">
                <a:lnSpc>
                  <a:spcPct val="100000"/>
                </a:lnSpc>
                <a:spcBef>
                  <a:spcPts val="100"/>
                </a:spcBef>
                <a:tabLst>
                  <a:tab pos="1920239" algn="l"/>
                </a:tabLst>
              </a:pPr>
              <a:r>
                <a:rPr sz="850" u="sng" dirty="0">
                  <a:uFill>
                    <a:solidFill>
                      <a:srgbClr val="00AEEF"/>
                    </a:solidFill>
                  </a:uFill>
                  <a:latin typeface="Times New Roman"/>
                  <a:cs typeface="Times New Roman"/>
                </a:rPr>
                <a:t> 	</a:t>
              </a:r>
              <a:endParaRPr sz="850" dirty="0">
                <a:latin typeface="Times New Roman"/>
                <a:cs typeface="Times New Roman"/>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9" name="그룹 68">
            <a:extLst>
              <a:ext uri="{FF2B5EF4-FFF2-40B4-BE49-F238E27FC236}">
                <a16:creationId xmlns:a16="http://schemas.microsoft.com/office/drawing/2014/main" id="{EC08E9AF-50FA-4062-AB81-2E5529DEA977}"/>
              </a:ext>
            </a:extLst>
          </p:cNvPr>
          <p:cNvGrpSpPr/>
          <p:nvPr/>
        </p:nvGrpSpPr>
        <p:grpSpPr>
          <a:xfrm>
            <a:off x="186701" y="348729"/>
            <a:ext cx="10855555" cy="7341034"/>
            <a:chOff x="186701" y="348729"/>
            <a:chExt cx="10855555" cy="7341034"/>
          </a:xfrm>
        </p:grpSpPr>
        <p:sp>
          <p:nvSpPr>
            <p:cNvPr id="6" name="object 6"/>
            <p:cNvSpPr txBox="1"/>
            <p:nvPr/>
          </p:nvSpPr>
          <p:spPr>
            <a:xfrm>
              <a:off x="707412" y="3110200"/>
              <a:ext cx="4031012" cy="382156"/>
            </a:xfrm>
            <a:prstGeom prst="rect">
              <a:avLst/>
            </a:prstGeom>
          </p:spPr>
          <p:txBody>
            <a:bodyPr vert="horz" wrap="square" lIns="0" tIns="12700" rIns="0" bIns="0" rtlCol="0">
              <a:spAutoFit/>
            </a:bodyPr>
            <a:lstStyle/>
            <a:p>
              <a:pPr marL="12700" marR="5080" algn="just">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El libro de Filipenses es una epístola de prisión enviada por el apóstol Pablo a los santos filipenses durante su primer encarcelamiento en Roma, que ​​explica bien sobre la comunión. Con referencia al libro de Filipenses, responde las siguientes preguntas:</a:t>
              </a:r>
            </a:p>
          </p:txBody>
        </p:sp>
        <p:sp>
          <p:nvSpPr>
            <p:cNvPr id="7" name="object 7"/>
            <p:cNvSpPr txBox="1"/>
            <p:nvPr/>
          </p:nvSpPr>
          <p:spPr>
            <a:xfrm>
              <a:off x="707411" y="3585880"/>
              <a:ext cx="4031011" cy="259045"/>
            </a:xfrm>
            <a:prstGeom prst="rect">
              <a:avLst/>
            </a:prstGeom>
          </p:spPr>
          <p:txBody>
            <a:bodyPr vert="horz" wrap="square" lIns="0" tIns="12700" rIns="0" bIns="0" rtlCol="0">
              <a:spAutoFit/>
            </a:bodyPr>
            <a:lstStyle/>
            <a:p>
              <a:pPr marL="125730" marR="5080" indent="-113664" algn="just">
                <a:lnSpc>
                  <a:spcPct val="100000"/>
                </a:lnSpc>
                <a:spcBef>
                  <a:spcPts val="10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1. </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Lee 1:3~5. ¿Por qué pudo el apóstol Pablo estar agradecido y regocijarse cada vez que pensaba en los santos filipenses en prisión?</a:t>
              </a:r>
            </a:p>
          </p:txBody>
        </p:sp>
        <p:sp>
          <p:nvSpPr>
            <p:cNvPr id="8" name="object 8"/>
            <p:cNvSpPr txBox="1"/>
            <p:nvPr/>
          </p:nvSpPr>
          <p:spPr>
            <a:xfrm>
              <a:off x="707412" y="4122514"/>
              <a:ext cx="4019055" cy="135935"/>
            </a:xfrm>
            <a:prstGeom prst="rect">
              <a:avLst/>
            </a:prstGeom>
          </p:spPr>
          <p:txBody>
            <a:bodyPr vert="horz" wrap="square" lIns="0" tIns="12700" rIns="0" bIns="0" rtlCol="0">
              <a:spAutoFit/>
            </a:bodyPr>
            <a:lstStyle/>
            <a:p>
              <a:pPr marL="125730" marR="5080" indent="-113664" algn="just">
                <a:spcBef>
                  <a:spcPts val="10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2. </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Lee 2:1~4. ¿Qué actitudes debemos tener al consolar o tener comunión en Cristo?</a:t>
              </a:r>
            </a:p>
          </p:txBody>
        </p:sp>
        <p:sp>
          <p:nvSpPr>
            <p:cNvPr id="9" name="object 9"/>
            <p:cNvSpPr txBox="1"/>
            <p:nvPr/>
          </p:nvSpPr>
          <p:spPr>
            <a:xfrm>
              <a:off x="815362" y="4248849"/>
              <a:ext cx="3921738" cy="1043876"/>
            </a:xfrm>
            <a:prstGeom prst="rect">
              <a:avLst/>
            </a:prstGeom>
          </p:spPr>
          <p:txBody>
            <a:bodyPr vert="horz" wrap="square" lIns="0" tIns="48260" rIns="0" bIns="0" rtlCol="0">
              <a:spAutoFit/>
            </a:bodyPr>
            <a:lstStyle/>
            <a:p>
              <a:pPr marL="12700" algn="just">
                <a:spcBef>
                  <a:spcPts val="38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① </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Sintiendo (</a:t>
              </a:r>
              <a:r>
                <a:rPr lang="es-ES" sz="80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lo mismo</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a:t>
              </a:r>
            </a:p>
            <a:p>
              <a:pPr marL="12700" algn="just">
                <a:spcBef>
                  <a:spcPts val="380"/>
                </a:spcBef>
              </a:pPr>
              <a:r>
                <a:rPr lang="ko-KR" altLang="es-ES" sz="800" dirty="0">
                  <a:latin typeface="Arial Unicode MS" panose="020B0604020202020204" pitchFamily="34" charset="-128"/>
                  <a:ea typeface="Arial Unicode MS" panose="020B0604020202020204" pitchFamily="34" charset="-128"/>
                  <a:cs typeface="Arial Unicode MS" panose="020B0604020202020204" pitchFamily="34" charset="-128"/>
                </a:rPr>
                <a:t>② </a:t>
              </a:r>
              <a:r>
                <a:rPr lang="es-ES" altLang="ko-KR" sz="800" dirty="0">
                  <a:latin typeface="Arial Unicode MS" panose="020B0604020202020204" pitchFamily="34" charset="-128"/>
                  <a:ea typeface="Arial Unicode MS" panose="020B0604020202020204" pitchFamily="34" charset="-128"/>
                  <a:cs typeface="Arial Unicode MS" panose="020B0604020202020204" pitchFamily="34" charset="-128"/>
                </a:rPr>
                <a:t>Teniendo el mismo (</a:t>
              </a:r>
              <a:r>
                <a:rPr lang="es-ES" altLang="ko-KR" sz="80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amor</a:t>
              </a:r>
              <a:r>
                <a:rPr lang="es-ES" altLang="ko-KR" sz="800" dirty="0">
                  <a:latin typeface="Arial Unicode MS" panose="020B0604020202020204" pitchFamily="34" charset="-128"/>
                  <a:ea typeface="Arial Unicode MS" panose="020B0604020202020204" pitchFamily="34" charset="-128"/>
                  <a:cs typeface="Arial Unicode MS" panose="020B0604020202020204" pitchFamily="34" charset="-128"/>
                </a:rPr>
                <a:t>).</a:t>
              </a:r>
            </a:p>
            <a:p>
              <a:pPr marL="12700" algn="just">
                <a:spcBef>
                  <a:spcPts val="38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③ (</a:t>
              </a:r>
              <a:r>
                <a:rPr lang="es-ES" sz="80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Unánimes</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s-ES" sz="80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sintiendo</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 una misma cosa.</a:t>
              </a:r>
            </a:p>
            <a:p>
              <a:pPr marL="12700" algn="just">
                <a:spcBef>
                  <a:spcPts val="380"/>
                </a:spcBef>
              </a:pPr>
              <a:r>
                <a:rPr lang="es-ES" sz="800" dirty="0">
                  <a:latin typeface="Arial Unicode MS"/>
                  <a:cs typeface="Arial Unicode MS"/>
                </a:rPr>
                <a:t>④ Nada hagáis por (</a:t>
              </a:r>
              <a:r>
                <a:rPr lang="es-ES" sz="800" dirty="0">
                  <a:solidFill>
                    <a:schemeClr val="bg1"/>
                  </a:solidFill>
                  <a:latin typeface="Arial Unicode MS"/>
                  <a:cs typeface="Arial Unicode MS"/>
                </a:rPr>
                <a:t>contienda</a:t>
              </a:r>
              <a:r>
                <a:rPr lang="es-ES" sz="800" dirty="0">
                  <a:latin typeface="Arial Unicode MS"/>
                  <a:cs typeface="Arial Unicode MS"/>
                </a:rPr>
                <a:t>) o por (</a:t>
              </a:r>
              <a:r>
                <a:rPr lang="es-ES" sz="800" dirty="0">
                  <a:solidFill>
                    <a:schemeClr val="bg1"/>
                  </a:solidFill>
                  <a:latin typeface="Arial Unicode MS"/>
                  <a:cs typeface="Arial Unicode MS"/>
                </a:rPr>
                <a:t>vanagloria</a:t>
              </a:r>
              <a:r>
                <a:rPr lang="es-ES" sz="800" dirty="0">
                  <a:latin typeface="Arial Unicode MS"/>
                  <a:cs typeface="Arial Unicode MS"/>
                </a:rPr>
                <a:t>).</a:t>
              </a:r>
            </a:p>
            <a:p>
              <a:pPr marL="12700" algn="just">
                <a:spcBef>
                  <a:spcPts val="38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⑤ Antes bien con (</a:t>
              </a:r>
              <a:r>
                <a:rPr lang="es-ES" sz="80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humd</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 estimando cada uno a los demás como (</a:t>
              </a:r>
              <a:r>
                <a:rPr lang="es-ES" sz="80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super</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 a él mismo.</a:t>
              </a:r>
            </a:p>
            <a:p>
              <a:pPr marL="12700" algn="just">
                <a:spcBef>
                  <a:spcPts val="38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⑥ No mirando cada uno por (</a:t>
              </a:r>
              <a:r>
                <a:rPr lang="es-ES" sz="80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lo suyo popio</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 sino cada cual también por (</a:t>
              </a:r>
              <a:r>
                <a:rPr lang="es-ES" sz="800" dirty="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lo  los otros</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16" name="object 16"/>
            <p:cNvSpPr txBox="1"/>
            <p:nvPr/>
          </p:nvSpPr>
          <p:spPr>
            <a:xfrm>
              <a:off x="671356" y="5473258"/>
              <a:ext cx="4067067" cy="505267"/>
            </a:xfrm>
            <a:prstGeom prst="rect">
              <a:avLst/>
            </a:prstGeom>
          </p:spPr>
          <p:txBody>
            <a:bodyPr vert="horz" wrap="square" lIns="0" tIns="12700" rIns="0" bIns="0" rtlCol="0">
              <a:spAutoFit/>
            </a:bodyPr>
            <a:lstStyle/>
            <a:p>
              <a:pPr marL="125730" marR="5080" indent="-113664" algn="just">
                <a:spcBef>
                  <a:spcPts val="100"/>
                </a:spcBef>
              </a:pPr>
              <a:r>
                <a:rPr sz="800" dirty="0">
                  <a:latin typeface="Arial Unicode MS" panose="020B0604020202020204" pitchFamily="34" charset="-128"/>
                  <a:ea typeface="Arial Unicode MS" panose="020B0604020202020204" pitchFamily="34" charset="-128"/>
                  <a:cs typeface="Arial Unicode MS" panose="020B0604020202020204" pitchFamily="34" charset="-128"/>
                </a:rPr>
                <a:t>3. </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En 3:10 habla de la comunión como 'conocerle, y el poder de su resurrección, y la participación(comunión) de sus padecimientos'. En este sentido, piensa si términos como ‘comunión de fútbol' o ‘comunión de comida' son adecuados y escribe tu opinión.</a:t>
              </a:r>
            </a:p>
          </p:txBody>
        </p:sp>
        <p:sp>
          <p:nvSpPr>
            <p:cNvPr id="17" name="object 17"/>
            <p:cNvSpPr txBox="1"/>
            <p:nvPr/>
          </p:nvSpPr>
          <p:spPr>
            <a:xfrm>
              <a:off x="671357" y="6359525"/>
              <a:ext cx="4055110" cy="382156"/>
            </a:xfrm>
            <a:prstGeom prst="rect">
              <a:avLst/>
            </a:prstGeom>
          </p:spPr>
          <p:txBody>
            <a:bodyPr vert="horz" wrap="square" lIns="0" tIns="12700" rIns="0" bIns="0" rtlCol="0">
              <a:spAutoFit/>
            </a:bodyPr>
            <a:lstStyle/>
            <a:p>
              <a:pPr marL="109855" marR="5080" indent="-97155" algn="just">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4. En 4:14, el apóstol Pablo dice que los santos filipenses participaron(comunión) con la tribulación del apóstol Pablo. ¿De qué manera participaron en la tribulación del apóstol Pablo? Lee 4:15~19 y escribe razonando la respuesta.</a:t>
              </a:r>
            </a:p>
          </p:txBody>
        </p:sp>
        <p:sp>
          <p:nvSpPr>
            <p:cNvPr id="18" name="object 18"/>
            <p:cNvSpPr txBox="1"/>
            <p:nvPr/>
          </p:nvSpPr>
          <p:spPr>
            <a:xfrm>
              <a:off x="671357" y="7117844"/>
              <a:ext cx="4055110" cy="259045"/>
            </a:xfrm>
            <a:prstGeom prst="rect">
              <a:avLst/>
            </a:prstGeom>
          </p:spPr>
          <p:txBody>
            <a:bodyPr vert="horz" wrap="square" lIns="0" tIns="12700" rIns="0" bIns="0" rtlCol="0">
              <a:spAutoFit/>
            </a:bodyPr>
            <a:lstStyle/>
            <a:p>
              <a:pPr marL="109855" marR="5080" lvl="0" indent="-97155" algn="just" defTabSz="914400" rtl="0" eaLnBrk="1" fontAlgn="auto" latinLnBrk="0" hangingPunct="1">
                <a:lnSpc>
                  <a:spcPct val="100000"/>
                </a:lnSpc>
                <a:spcBef>
                  <a:spcPts val="100"/>
                </a:spcBef>
                <a:spcAft>
                  <a:spcPts val="0"/>
                </a:spcAft>
                <a:buClrTx/>
                <a:buSzTx/>
                <a:buFontTx/>
                <a:buNone/>
                <a:tabLst/>
                <a:defRPr/>
              </a:pPr>
              <a:r>
                <a:rPr kumimoji="0" lang="es-ES" sz="800" b="0" i="0" u="none" strike="noStrike" kern="1200" cap="none" spc="0" normalizeH="0" baseline="0" noProof="0" dirty="0">
                  <a:ln>
                    <a:noFill/>
                  </a:ln>
                  <a:solidFill>
                    <a:prstClr val="black"/>
                  </a:solidFill>
                  <a:effectLst/>
                  <a:uLnTx/>
                  <a:uFillTx/>
                  <a:latin typeface="Arial Unicode MS" panose="020B0604020202020204" pitchFamily="34" charset="-128"/>
                  <a:ea typeface="Arial Unicode MS" panose="020B0604020202020204" pitchFamily="34" charset="-128"/>
                  <a:cs typeface="Arial Unicode MS" panose="020B0604020202020204" pitchFamily="34" charset="-128"/>
                </a:rPr>
                <a:t>5. </a:t>
              </a: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¿Qué tipo de comunión tienes con los hermanos y hermanas estos días? Escribe sólo una cosa.</a:t>
              </a:r>
            </a:p>
          </p:txBody>
        </p:sp>
        <p:sp>
          <p:nvSpPr>
            <p:cNvPr id="19" name="object 19"/>
            <p:cNvSpPr txBox="1"/>
            <p:nvPr/>
          </p:nvSpPr>
          <p:spPr>
            <a:xfrm>
              <a:off x="680298" y="1558925"/>
              <a:ext cx="708231" cy="135935"/>
            </a:xfrm>
            <a:prstGeom prst="rect">
              <a:avLst/>
            </a:prstGeom>
          </p:spPr>
          <p:txBody>
            <a:bodyPr vert="horz" wrap="square" lIns="0" tIns="12700" rIns="0" bIns="0" rtlCol="0">
              <a:spAutoFit/>
            </a:bodyPr>
            <a:lstStyle/>
            <a:p>
              <a:pPr marL="12700" algn="just">
                <a:lnSpc>
                  <a:spcPct val="100000"/>
                </a:lnSpc>
                <a:spcBef>
                  <a:spcPts val="100"/>
                </a:spcBef>
              </a:pPr>
              <a:r>
                <a:rPr sz="800" dirty="0">
                  <a:latin typeface="Arial Unicode MS"/>
                  <a:cs typeface="Arial Unicode MS"/>
                </a:rPr>
                <a:t>(</a:t>
              </a:r>
              <a:r>
                <a:rPr lang="es-ES" sz="800" dirty="0">
                  <a:latin typeface="Arial Unicode MS"/>
                  <a:cs typeface="Arial Unicode MS"/>
                </a:rPr>
                <a:t>Mal</a:t>
              </a:r>
              <a:r>
                <a:rPr sz="800" dirty="0">
                  <a:latin typeface="Arial Unicode MS"/>
                  <a:cs typeface="Arial Unicode MS"/>
                </a:rPr>
                <a:t> 3:16~18)</a:t>
              </a:r>
            </a:p>
          </p:txBody>
        </p:sp>
        <p:sp>
          <p:nvSpPr>
            <p:cNvPr id="20" name="object 20"/>
            <p:cNvSpPr txBox="1"/>
            <p:nvPr/>
          </p:nvSpPr>
          <p:spPr>
            <a:xfrm>
              <a:off x="680299" y="1863725"/>
              <a:ext cx="725226" cy="135935"/>
            </a:xfrm>
            <a:prstGeom prst="rect">
              <a:avLst/>
            </a:prstGeom>
          </p:spPr>
          <p:txBody>
            <a:bodyPr vert="horz" wrap="square" lIns="0" tIns="12700" rIns="0" bIns="0" rtlCol="0">
              <a:spAutoFit/>
            </a:bodyPr>
            <a:lstStyle/>
            <a:p>
              <a:pPr marL="12700" algn="just">
                <a:lnSpc>
                  <a:spcPct val="100000"/>
                </a:lnSpc>
                <a:spcBef>
                  <a:spcPts val="100"/>
                </a:spcBef>
              </a:pPr>
              <a:r>
                <a:rPr sz="800" dirty="0">
                  <a:latin typeface="Arial Unicode MS"/>
                  <a:cs typeface="Arial Unicode MS"/>
                </a:rPr>
                <a:t>(</a:t>
              </a:r>
              <a:r>
                <a:rPr lang="es-ES" sz="800" dirty="0">
                  <a:latin typeface="Arial Unicode MS"/>
                  <a:cs typeface="Arial Unicode MS"/>
                </a:rPr>
                <a:t>Hch</a:t>
              </a:r>
              <a:r>
                <a:rPr sz="800" dirty="0">
                  <a:latin typeface="Arial Unicode MS"/>
                  <a:cs typeface="Arial Unicode MS"/>
                </a:rPr>
                <a:t> 2:41~47)</a:t>
              </a:r>
            </a:p>
          </p:txBody>
        </p:sp>
        <p:sp>
          <p:nvSpPr>
            <p:cNvPr id="21" name="object 21"/>
            <p:cNvSpPr txBox="1"/>
            <p:nvPr/>
          </p:nvSpPr>
          <p:spPr>
            <a:xfrm>
              <a:off x="680299" y="2168525"/>
              <a:ext cx="631190" cy="135935"/>
            </a:xfrm>
            <a:prstGeom prst="rect">
              <a:avLst/>
            </a:prstGeom>
          </p:spPr>
          <p:txBody>
            <a:bodyPr vert="horz" wrap="square" lIns="0" tIns="12700" rIns="0" bIns="0" rtlCol="0">
              <a:spAutoFit/>
            </a:bodyPr>
            <a:lstStyle/>
            <a:p>
              <a:pPr marL="12700" algn="just">
                <a:lnSpc>
                  <a:spcPct val="100000"/>
                </a:lnSpc>
                <a:spcBef>
                  <a:spcPts val="100"/>
                </a:spcBef>
              </a:pPr>
              <a:r>
                <a:rPr sz="800" dirty="0">
                  <a:latin typeface="Arial Unicode MS"/>
                  <a:cs typeface="Arial Unicode MS"/>
                </a:rPr>
                <a:t>(</a:t>
              </a:r>
              <a:r>
                <a:rPr lang="es-ES" sz="800" dirty="0">
                  <a:latin typeface="Arial Unicode MS"/>
                  <a:cs typeface="Arial Unicode MS"/>
                </a:rPr>
                <a:t>Fil</a:t>
              </a:r>
              <a:r>
                <a:rPr sz="800" dirty="0">
                  <a:latin typeface="Arial Unicode MS"/>
                  <a:cs typeface="Arial Unicode MS"/>
                </a:rPr>
                <a:t> 4:14~16)</a:t>
              </a:r>
            </a:p>
          </p:txBody>
        </p:sp>
        <p:sp>
          <p:nvSpPr>
            <p:cNvPr id="25" name="object 25"/>
            <p:cNvSpPr/>
            <p:nvPr/>
          </p:nvSpPr>
          <p:spPr>
            <a:xfrm>
              <a:off x="475278" y="512160"/>
              <a:ext cx="731215" cy="498208"/>
            </a:xfrm>
            <a:prstGeom prst="rect">
              <a:avLst/>
            </a:prstGeom>
            <a:blipFill>
              <a:blip r:embed="rId2" cstate="print"/>
              <a:stretch>
                <a:fillRect/>
              </a:stretch>
            </a:blipFill>
          </p:spPr>
          <p:txBody>
            <a:bodyPr wrap="square" lIns="0" tIns="0" rIns="0" bIns="0" rtlCol="0"/>
            <a:lstStyle/>
            <a:p>
              <a:endParaRPr/>
            </a:p>
          </p:txBody>
        </p:sp>
        <p:sp>
          <p:nvSpPr>
            <p:cNvPr id="26" name="object 26"/>
            <p:cNvSpPr/>
            <p:nvPr/>
          </p:nvSpPr>
          <p:spPr>
            <a:xfrm>
              <a:off x="6342983" y="348729"/>
              <a:ext cx="515721" cy="675220"/>
            </a:xfrm>
            <a:prstGeom prst="rect">
              <a:avLst/>
            </a:prstGeom>
            <a:blipFill>
              <a:blip r:embed="rId3" cstate="print"/>
              <a:stretch>
                <a:fillRect/>
              </a:stretch>
            </a:blipFill>
          </p:spPr>
          <p:txBody>
            <a:bodyPr wrap="square" lIns="0" tIns="0" rIns="0" bIns="0" rtlCol="0"/>
            <a:lstStyle/>
            <a:p>
              <a:endParaRPr/>
            </a:p>
          </p:txBody>
        </p:sp>
        <p:sp>
          <p:nvSpPr>
            <p:cNvPr id="27" name="object 27"/>
            <p:cNvSpPr/>
            <p:nvPr/>
          </p:nvSpPr>
          <p:spPr>
            <a:xfrm>
              <a:off x="6243157" y="5105824"/>
              <a:ext cx="775036" cy="629141"/>
            </a:xfrm>
            <a:prstGeom prst="rect">
              <a:avLst/>
            </a:prstGeom>
            <a:blipFill>
              <a:blip r:embed="rId4" cstate="print"/>
              <a:stretch>
                <a:fillRect/>
              </a:stretch>
            </a:blipFill>
          </p:spPr>
          <p:txBody>
            <a:bodyPr wrap="square" lIns="0" tIns="0" rIns="0" bIns="0" rtlCol="0"/>
            <a:lstStyle/>
            <a:p>
              <a:endParaRPr/>
            </a:p>
          </p:txBody>
        </p:sp>
        <p:sp>
          <p:nvSpPr>
            <p:cNvPr id="30" name="object 30"/>
            <p:cNvSpPr/>
            <p:nvPr/>
          </p:nvSpPr>
          <p:spPr>
            <a:xfrm>
              <a:off x="1767735" y="609873"/>
              <a:ext cx="3627120" cy="0"/>
            </a:xfrm>
            <a:custGeom>
              <a:avLst/>
              <a:gdLst/>
              <a:ahLst/>
              <a:cxnLst/>
              <a:rect l="l" t="t" r="r" b="b"/>
              <a:pathLst>
                <a:path w="3627120">
                  <a:moveTo>
                    <a:pt x="0" y="0"/>
                  </a:moveTo>
                  <a:lnTo>
                    <a:pt x="3626713" y="0"/>
                  </a:lnTo>
                </a:path>
              </a:pathLst>
            </a:custGeom>
            <a:ln w="50800">
              <a:solidFill>
                <a:srgbClr val="ABE1FA"/>
              </a:solidFill>
              <a:prstDash val="dot"/>
            </a:ln>
          </p:spPr>
          <p:txBody>
            <a:bodyPr wrap="square" lIns="0" tIns="0" rIns="0" bIns="0" rtlCol="0"/>
            <a:lstStyle/>
            <a:p>
              <a:endParaRPr/>
            </a:p>
          </p:txBody>
        </p:sp>
        <p:sp>
          <p:nvSpPr>
            <p:cNvPr id="31" name="object 31"/>
            <p:cNvSpPr/>
            <p:nvPr/>
          </p:nvSpPr>
          <p:spPr>
            <a:xfrm>
              <a:off x="1665574" y="609873"/>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2" name="object 32"/>
            <p:cNvSpPr/>
            <p:nvPr/>
          </p:nvSpPr>
          <p:spPr>
            <a:xfrm>
              <a:off x="5445526" y="609873"/>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36" name="object 36"/>
            <p:cNvSpPr/>
            <p:nvPr/>
          </p:nvSpPr>
          <p:spPr>
            <a:xfrm>
              <a:off x="6190250" y="5853596"/>
              <a:ext cx="4320540" cy="1620520"/>
            </a:xfrm>
            <a:custGeom>
              <a:avLst/>
              <a:gdLst/>
              <a:ahLst/>
              <a:cxnLst/>
              <a:rect l="l" t="t" r="r" b="b"/>
              <a:pathLst>
                <a:path w="4320540" h="1620520">
                  <a:moveTo>
                    <a:pt x="4167593" y="0"/>
                  </a:moveTo>
                  <a:lnTo>
                    <a:pt x="152400" y="0"/>
                  </a:lnTo>
                  <a:lnTo>
                    <a:pt x="104231" y="7769"/>
                  </a:lnTo>
                  <a:lnTo>
                    <a:pt x="62396" y="29405"/>
                  </a:lnTo>
                  <a:lnTo>
                    <a:pt x="29405" y="62396"/>
                  </a:lnTo>
                  <a:lnTo>
                    <a:pt x="7769" y="104231"/>
                  </a:lnTo>
                  <a:lnTo>
                    <a:pt x="0" y="152400"/>
                  </a:lnTo>
                  <a:lnTo>
                    <a:pt x="0" y="1467599"/>
                  </a:lnTo>
                  <a:lnTo>
                    <a:pt x="7769" y="1515772"/>
                  </a:lnTo>
                  <a:lnTo>
                    <a:pt x="29405" y="1557607"/>
                  </a:lnTo>
                  <a:lnTo>
                    <a:pt x="62396" y="1590597"/>
                  </a:lnTo>
                  <a:lnTo>
                    <a:pt x="104231" y="1612230"/>
                  </a:lnTo>
                  <a:lnTo>
                    <a:pt x="152400" y="1619999"/>
                  </a:lnTo>
                  <a:lnTo>
                    <a:pt x="4167593" y="1619999"/>
                  </a:lnTo>
                  <a:lnTo>
                    <a:pt x="4215766" y="1612230"/>
                  </a:lnTo>
                  <a:lnTo>
                    <a:pt x="4257602" y="1590597"/>
                  </a:lnTo>
                  <a:lnTo>
                    <a:pt x="4290591" y="1557607"/>
                  </a:lnTo>
                  <a:lnTo>
                    <a:pt x="4312225" y="1515772"/>
                  </a:lnTo>
                  <a:lnTo>
                    <a:pt x="4319993" y="1467599"/>
                  </a:lnTo>
                  <a:lnTo>
                    <a:pt x="4319993" y="152400"/>
                  </a:lnTo>
                  <a:lnTo>
                    <a:pt x="4312225" y="104231"/>
                  </a:lnTo>
                  <a:lnTo>
                    <a:pt x="4290591" y="62396"/>
                  </a:lnTo>
                  <a:lnTo>
                    <a:pt x="4257602" y="29405"/>
                  </a:lnTo>
                  <a:lnTo>
                    <a:pt x="4215766" y="7769"/>
                  </a:lnTo>
                  <a:lnTo>
                    <a:pt x="4167593" y="0"/>
                  </a:lnTo>
                  <a:close/>
                </a:path>
              </a:pathLst>
            </a:custGeom>
            <a:solidFill>
              <a:srgbClr val="DCF2FD"/>
            </a:solidFill>
          </p:spPr>
          <p:txBody>
            <a:bodyPr wrap="square" lIns="0" tIns="0" rIns="0" bIns="0" rtlCol="0"/>
            <a:lstStyle/>
            <a:p>
              <a:endParaRPr/>
            </a:p>
          </p:txBody>
        </p:sp>
        <p:sp>
          <p:nvSpPr>
            <p:cNvPr id="37" name="object 37"/>
            <p:cNvSpPr txBox="1"/>
            <p:nvPr/>
          </p:nvSpPr>
          <p:spPr>
            <a:xfrm>
              <a:off x="6338099" y="5941248"/>
              <a:ext cx="4036060" cy="505267"/>
            </a:xfrm>
            <a:prstGeom prst="rect">
              <a:avLst/>
            </a:prstGeom>
          </p:spPr>
          <p:txBody>
            <a:bodyPr vert="horz" wrap="square" lIns="0" tIns="12700" rIns="0" bIns="0" rtlCol="0">
              <a:spAutoFit/>
            </a:bodyPr>
            <a:lstStyle/>
            <a:p>
              <a:pPr marL="12700" marR="5080" algn="just">
                <a:lnSpc>
                  <a:spcPct val="100000"/>
                </a:lnSpc>
                <a:spcBef>
                  <a:spcPts val="100"/>
                </a:spcBef>
              </a:pPr>
              <a:r>
                <a:rPr lang="es-ES" sz="800" dirty="0">
                  <a:latin typeface="Times New Roman" panose="02020603050405020304" pitchFamily="18" charset="0"/>
                  <a:cs typeface="Times New Roman" panose="02020603050405020304" pitchFamily="18" charset="0"/>
                </a:rPr>
                <a:t>Demos gracias al Señor por darnos comunión con el Señor y comunión abundante con los hermanos y hermanas. Oremos para que anhelemos más la verdadera comunión en el Señor. Y oremos para que la comunión que compartimos sea útil para glorificar más al Señor y edificar la iglesia.</a:t>
              </a:r>
            </a:p>
          </p:txBody>
        </p:sp>
        <p:sp>
          <p:nvSpPr>
            <p:cNvPr id="40" name="object 40"/>
            <p:cNvSpPr/>
            <p:nvPr/>
          </p:nvSpPr>
          <p:spPr>
            <a:xfrm>
              <a:off x="546228" y="2428607"/>
              <a:ext cx="708232" cy="567543"/>
            </a:xfrm>
            <a:prstGeom prst="rect">
              <a:avLst/>
            </a:prstGeom>
            <a:blipFill>
              <a:blip r:embed="rId5" cstate="print"/>
              <a:stretch>
                <a:fillRect/>
              </a:stretch>
            </a:blipFill>
          </p:spPr>
          <p:txBody>
            <a:bodyPr wrap="square" lIns="0" tIns="0" rIns="0" bIns="0" rtlCol="0"/>
            <a:lstStyle/>
            <a:p>
              <a:endParaRPr/>
            </a:p>
          </p:txBody>
        </p:sp>
        <p:sp>
          <p:nvSpPr>
            <p:cNvPr id="42" name="object 42"/>
            <p:cNvSpPr/>
            <p:nvPr/>
          </p:nvSpPr>
          <p:spPr>
            <a:xfrm>
              <a:off x="1767392" y="2549624"/>
              <a:ext cx="3615054" cy="0"/>
            </a:xfrm>
            <a:custGeom>
              <a:avLst/>
              <a:gdLst/>
              <a:ahLst/>
              <a:cxnLst/>
              <a:rect l="l" t="t" r="r" b="b"/>
              <a:pathLst>
                <a:path w="3615054">
                  <a:moveTo>
                    <a:pt x="0" y="0"/>
                  </a:moveTo>
                  <a:lnTo>
                    <a:pt x="3614521" y="0"/>
                  </a:lnTo>
                </a:path>
              </a:pathLst>
            </a:custGeom>
            <a:ln w="50800">
              <a:solidFill>
                <a:srgbClr val="ABE1FA"/>
              </a:solidFill>
              <a:prstDash val="dot"/>
            </a:ln>
          </p:spPr>
          <p:txBody>
            <a:bodyPr wrap="square" lIns="0" tIns="0" rIns="0" bIns="0" rtlCol="0"/>
            <a:lstStyle/>
            <a:p>
              <a:endParaRPr/>
            </a:p>
          </p:txBody>
        </p:sp>
        <p:sp>
          <p:nvSpPr>
            <p:cNvPr id="43" name="object 43"/>
            <p:cNvSpPr/>
            <p:nvPr/>
          </p:nvSpPr>
          <p:spPr>
            <a:xfrm>
              <a:off x="1665574" y="2549624"/>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44" name="object 44"/>
            <p:cNvSpPr/>
            <p:nvPr/>
          </p:nvSpPr>
          <p:spPr>
            <a:xfrm>
              <a:off x="5432826" y="2549624"/>
              <a:ext cx="0" cy="0"/>
            </a:xfrm>
            <a:custGeom>
              <a:avLst/>
              <a:gdLst/>
              <a:ahLst/>
              <a:cxnLst/>
              <a:rect l="l" t="t" r="r" b="b"/>
              <a:pathLst>
                <a:path>
                  <a:moveTo>
                    <a:pt x="0" y="0"/>
                  </a:moveTo>
                  <a:lnTo>
                    <a:pt x="0" y="0"/>
                  </a:lnTo>
                </a:path>
              </a:pathLst>
            </a:custGeom>
            <a:ln w="50800">
              <a:solidFill>
                <a:srgbClr val="ABE1FA"/>
              </a:solidFill>
            </a:ln>
          </p:spPr>
          <p:txBody>
            <a:bodyPr wrap="square" lIns="0" tIns="0" rIns="0" bIns="0" rtlCol="0"/>
            <a:lstStyle/>
            <a:p>
              <a:endParaRPr/>
            </a:p>
          </p:txBody>
        </p:sp>
        <p:sp>
          <p:nvSpPr>
            <p:cNvPr id="47" name="object 47"/>
            <p:cNvSpPr txBox="1"/>
            <p:nvPr/>
          </p:nvSpPr>
          <p:spPr>
            <a:xfrm>
              <a:off x="186701" y="7549276"/>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30</a:t>
              </a:r>
              <a:endParaRPr sz="800">
                <a:latin typeface="Arial Unicode MS"/>
                <a:cs typeface="Arial Unicode MS"/>
              </a:endParaRPr>
            </a:p>
          </p:txBody>
        </p:sp>
        <p:sp>
          <p:nvSpPr>
            <p:cNvPr id="48" name="object 48"/>
            <p:cNvSpPr txBox="1"/>
            <p:nvPr/>
          </p:nvSpPr>
          <p:spPr>
            <a:xfrm>
              <a:off x="10612893" y="7558318"/>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31</a:t>
              </a:r>
              <a:endParaRPr sz="800">
                <a:latin typeface="Arial Unicode MS"/>
                <a:cs typeface="Arial Unicode MS"/>
              </a:endParaRPr>
            </a:p>
          </p:txBody>
        </p:sp>
        <p:sp>
          <p:nvSpPr>
            <p:cNvPr id="49" name="object 23">
              <a:extLst>
                <a:ext uri="{FF2B5EF4-FFF2-40B4-BE49-F238E27FC236}">
                  <a16:creationId xmlns:a16="http://schemas.microsoft.com/office/drawing/2014/main" id="{5AD78793-E2D9-4201-9588-C475787FDA64}"/>
                </a:ext>
              </a:extLst>
            </p:cNvPr>
            <p:cNvSpPr/>
            <p:nvPr/>
          </p:nvSpPr>
          <p:spPr>
            <a:xfrm>
              <a:off x="7415136" y="609873"/>
              <a:ext cx="3627120" cy="0"/>
            </a:xfrm>
            <a:custGeom>
              <a:avLst/>
              <a:gdLst/>
              <a:ahLst/>
              <a:cxnLst/>
              <a:rect l="l" t="t" r="r" b="b"/>
              <a:pathLst>
                <a:path w="3627120">
                  <a:moveTo>
                    <a:pt x="0" y="0"/>
                  </a:moveTo>
                  <a:lnTo>
                    <a:pt x="3626713" y="0"/>
                  </a:lnTo>
                </a:path>
              </a:pathLst>
            </a:custGeom>
            <a:ln w="50800">
              <a:solidFill>
                <a:srgbClr val="ABE1FA"/>
              </a:solidFill>
              <a:prstDash val="dot"/>
            </a:ln>
          </p:spPr>
          <p:txBody>
            <a:bodyPr wrap="square" lIns="0" tIns="0" rIns="0" bIns="0" rtlCol="0"/>
            <a:lstStyle/>
            <a:p>
              <a:endParaRPr/>
            </a:p>
          </p:txBody>
        </p:sp>
        <p:sp>
          <p:nvSpPr>
            <p:cNvPr id="50" name="object 35">
              <a:extLst>
                <a:ext uri="{FF2B5EF4-FFF2-40B4-BE49-F238E27FC236}">
                  <a16:creationId xmlns:a16="http://schemas.microsoft.com/office/drawing/2014/main" id="{738DACAF-9C73-4337-8CAE-FAAC3D340B43}"/>
                </a:ext>
              </a:extLst>
            </p:cNvPr>
            <p:cNvSpPr/>
            <p:nvPr/>
          </p:nvSpPr>
          <p:spPr>
            <a:xfrm>
              <a:off x="7427202" y="5314875"/>
              <a:ext cx="3615054" cy="0"/>
            </a:xfrm>
            <a:custGeom>
              <a:avLst/>
              <a:gdLst/>
              <a:ahLst/>
              <a:cxnLst/>
              <a:rect l="l" t="t" r="r" b="b"/>
              <a:pathLst>
                <a:path w="3615054">
                  <a:moveTo>
                    <a:pt x="0" y="0"/>
                  </a:moveTo>
                  <a:lnTo>
                    <a:pt x="3614521" y="0"/>
                  </a:lnTo>
                </a:path>
              </a:pathLst>
            </a:custGeom>
            <a:ln w="50800">
              <a:solidFill>
                <a:srgbClr val="ABE1FA"/>
              </a:solidFill>
              <a:prstDash val="dot"/>
            </a:ln>
          </p:spPr>
          <p:txBody>
            <a:bodyPr wrap="square" lIns="0" tIns="0" rIns="0" bIns="0" rtlCol="0"/>
            <a:lstStyle/>
            <a:p>
              <a:endParaRPr/>
            </a:p>
          </p:txBody>
        </p:sp>
        <p:sp>
          <p:nvSpPr>
            <p:cNvPr id="51" name="object 36">
              <a:extLst>
                <a:ext uri="{FF2B5EF4-FFF2-40B4-BE49-F238E27FC236}">
                  <a16:creationId xmlns:a16="http://schemas.microsoft.com/office/drawing/2014/main" id="{1B2C99E4-FA27-4305-BF7E-C0CAF498AC73}"/>
                </a:ext>
              </a:extLst>
            </p:cNvPr>
            <p:cNvSpPr txBox="1"/>
            <p:nvPr/>
          </p:nvSpPr>
          <p:spPr>
            <a:xfrm>
              <a:off x="1762924" y="644525"/>
              <a:ext cx="1653375"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Meditar más profundamente</a:t>
              </a:r>
              <a:endParaRPr lang="es-ES" sz="1100" dirty="0">
                <a:latin typeface="Times New Roman" panose="02020603050405020304" pitchFamily="18" charset="0"/>
                <a:cs typeface="Times New Roman" panose="02020603050405020304" pitchFamily="18" charset="0"/>
              </a:endParaRPr>
            </a:p>
          </p:txBody>
        </p:sp>
        <p:sp>
          <p:nvSpPr>
            <p:cNvPr id="52" name="object 36">
              <a:extLst>
                <a:ext uri="{FF2B5EF4-FFF2-40B4-BE49-F238E27FC236}">
                  <a16:creationId xmlns:a16="http://schemas.microsoft.com/office/drawing/2014/main" id="{F188C819-6044-42D6-A8DC-80548C51DC93}"/>
                </a:ext>
              </a:extLst>
            </p:cNvPr>
            <p:cNvSpPr txBox="1"/>
            <p:nvPr/>
          </p:nvSpPr>
          <p:spPr>
            <a:xfrm>
              <a:off x="1762924" y="2596024"/>
              <a:ext cx="1958176"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Cambiar mi mente a la palabra</a:t>
              </a:r>
              <a:endParaRPr lang="es-ES" sz="1100" dirty="0">
                <a:latin typeface="Times New Roman" panose="02020603050405020304" pitchFamily="18" charset="0"/>
                <a:cs typeface="Times New Roman" panose="02020603050405020304" pitchFamily="18" charset="0"/>
              </a:endParaRPr>
            </a:p>
          </p:txBody>
        </p:sp>
        <p:sp>
          <p:nvSpPr>
            <p:cNvPr id="53" name="object 36">
              <a:extLst>
                <a:ext uri="{FF2B5EF4-FFF2-40B4-BE49-F238E27FC236}">
                  <a16:creationId xmlns:a16="http://schemas.microsoft.com/office/drawing/2014/main" id="{FC03A013-0980-401D-AC4B-EEA67D6B7446}"/>
                </a:ext>
              </a:extLst>
            </p:cNvPr>
            <p:cNvSpPr txBox="1"/>
            <p:nvPr/>
          </p:nvSpPr>
          <p:spPr>
            <a:xfrm>
              <a:off x="7415136" y="644525"/>
              <a:ext cx="1639964"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Aplicar a la vida</a:t>
              </a:r>
              <a:endParaRPr lang="es-ES" sz="1100" dirty="0">
                <a:latin typeface="Times New Roman" panose="02020603050405020304" pitchFamily="18" charset="0"/>
                <a:cs typeface="Times New Roman" panose="02020603050405020304" pitchFamily="18" charset="0"/>
              </a:endParaRPr>
            </a:p>
          </p:txBody>
        </p:sp>
        <p:sp>
          <p:nvSpPr>
            <p:cNvPr id="54" name="object 36">
              <a:extLst>
                <a:ext uri="{FF2B5EF4-FFF2-40B4-BE49-F238E27FC236}">
                  <a16:creationId xmlns:a16="http://schemas.microsoft.com/office/drawing/2014/main" id="{C3C461D0-A44C-4811-8E29-C0F49CD71AC9}"/>
                </a:ext>
              </a:extLst>
            </p:cNvPr>
            <p:cNvSpPr txBox="1"/>
            <p:nvPr/>
          </p:nvSpPr>
          <p:spPr>
            <a:xfrm>
              <a:off x="7427202" y="5349526"/>
              <a:ext cx="2311792" cy="182101"/>
            </a:xfrm>
            <a:prstGeom prst="rect">
              <a:avLst/>
            </a:prstGeom>
          </p:spPr>
          <p:txBody>
            <a:bodyPr vert="horz" wrap="square" lIns="0" tIns="12700" rIns="0" bIns="0" rtlCol="0">
              <a:spAutoFit/>
            </a:bodyPr>
            <a:lstStyle/>
            <a:p>
              <a:pPr marL="12700">
                <a:spcBef>
                  <a:spcPts val="100"/>
                </a:spcBef>
              </a:pPr>
              <a:r>
                <a:rPr lang="es-ES" sz="1100" dirty="0">
                  <a:solidFill>
                    <a:srgbClr val="00AEEF"/>
                  </a:solidFill>
                  <a:latin typeface="Times New Roman" panose="02020603050405020304" pitchFamily="18" charset="0"/>
                  <a:cs typeface="Times New Roman" panose="02020603050405020304" pitchFamily="18" charset="0"/>
                </a:rPr>
                <a:t>Orar para vivir de acuerdo a la Palabra</a:t>
              </a:r>
              <a:endParaRPr lang="es-ES" sz="1100" dirty="0">
                <a:latin typeface="Times New Roman" panose="02020603050405020304" pitchFamily="18" charset="0"/>
                <a:cs typeface="Times New Roman" panose="02020603050405020304" pitchFamily="18" charset="0"/>
              </a:endParaRPr>
            </a:p>
          </p:txBody>
        </p:sp>
        <p:sp>
          <p:nvSpPr>
            <p:cNvPr id="55" name="object 36">
              <a:extLst>
                <a:ext uri="{FF2B5EF4-FFF2-40B4-BE49-F238E27FC236}">
                  <a16:creationId xmlns:a16="http://schemas.microsoft.com/office/drawing/2014/main" id="{E034ACF3-C5BB-4AB1-839F-B31FE5AED901}"/>
                </a:ext>
              </a:extLst>
            </p:cNvPr>
            <p:cNvSpPr txBox="1"/>
            <p:nvPr/>
          </p:nvSpPr>
          <p:spPr>
            <a:xfrm>
              <a:off x="1130300" y="492125"/>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6" name="object 36">
              <a:extLst>
                <a:ext uri="{FF2B5EF4-FFF2-40B4-BE49-F238E27FC236}">
                  <a16:creationId xmlns:a16="http://schemas.microsoft.com/office/drawing/2014/main" id="{956CD929-856D-4EBC-9125-36857A5FAF42}"/>
                </a:ext>
              </a:extLst>
            </p:cNvPr>
            <p:cNvSpPr txBox="1"/>
            <p:nvPr/>
          </p:nvSpPr>
          <p:spPr>
            <a:xfrm>
              <a:off x="1130300" y="2445715"/>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7" name="object 36">
              <a:extLst>
                <a:ext uri="{FF2B5EF4-FFF2-40B4-BE49-F238E27FC236}">
                  <a16:creationId xmlns:a16="http://schemas.microsoft.com/office/drawing/2014/main" id="{5724D826-DDFD-4A8B-B1E0-C155AC093B29}"/>
                </a:ext>
              </a:extLst>
            </p:cNvPr>
            <p:cNvSpPr txBox="1"/>
            <p:nvPr/>
          </p:nvSpPr>
          <p:spPr>
            <a:xfrm>
              <a:off x="6769099" y="492457"/>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8" name="object 36">
              <a:extLst>
                <a:ext uri="{FF2B5EF4-FFF2-40B4-BE49-F238E27FC236}">
                  <a16:creationId xmlns:a16="http://schemas.microsoft.com/office/drawing/2014/main" id="{E1384B34-9E8E-46DB-8058-01BE9D4CAF68}"/>
                </a:ext>
              </a:extLst>
            </p:cNvPr>
            <p:cNvSpPr txBox="1"/>
            <p:nvPr/>
          </p:nvSpPr>
          <p:spPr>
            <a:xfrm>
              <a:off x="6769100" y="5216857"/>
              <a:ext cx="826136" cy="228268"/>
            </a:xfrm>
            <a:prstGeom prst="rect">
              <a:avLst/>
            </a:prstGeom>
          </p:spPr>
          <p:txBody>
            <a:bodyPr vert="horz" wrap="square" lIns="0" tIns="12700" rIns="0" bIns="0" rtlCol="0">
              <a:spAutoFit/>
            </a:bodyPr>
            <a:lstStyle/>
            <a:p>
              <a:pPr marL="12700">
                <a:lnSpc>
                  <a:spcPct val="100000"/>
                </a:lnSpc>
                <a:spcBef>
                  <a:spcPts val="100"/>
                </a:spcBef>
              </a:pPr>
              <a:r>
                <a:rPr lang="es-ES" sz="1400" b="1" dirty="0">
                  <a:solidFill>
                    <a:srgbClr val="00AEEF"/>
                  </a:solidFill>
                  <a:latin typeface="Times New Roman" panose="02020603050405020304" pitchFamily="18" charset="0"/>
                  <a:cs typeface="Times New Roman" panose="02020603050405020304" pitchFamily="18" charset="0"/>
                </a:rPr>
                <a:t>Palabra</a:t>
              </a:r>
              <a:endParaRPr sz="1400" b="1" dirty="0">
                <a:latin typeface="Times New Roman" panose="02020603050405020304" pitchFamily="18" charset="0"/>
                <a:cs typeface="Times New Roman" panose="02020603050405020304" pitchFamily="18" charset="0"/>
              </a:endParaRPr>
            </a:p>
          </p:txBody>
        </p:sp>
        <p:sp>
          <p:nvSpPr>
            <p:cNvPr id="59" name="object 3">
              <a:extLst>
                <a:ext uri="{FF2B5EF4-FFF2-40B4-BE49-F238E27FC236}">
                  <a16:creationId xmlns:a16="http://schemas.microsoft.com/office/drawing/2014/main" id="{04BCADA8-6EB8-48AF-9D9A-B3B15E650B75}"/>
                </a:ext>
              </a:extLst>
            </p:cNvPr>
            <p:cNvSpPr txBox="1"/>
            <p:nvPr/>
          </p:nvSpPr>
          <p:spPr>
            <a:xfrm>
              <a:off x="6215344" y="1449930"/>
              <a:ext cx="4295446" cy="143629"/>
            </a:xfrm>
            <a:prstGeom prst="rect">
              <a:avLst/>
            </a:prstGeom>
          </p:spPr>
          <p:txBody>
            <a:bodyPr vert="horz" wrap="square" lIns="0" tIns="12700" rIns="0" bIns="0" rtlCol="0">
              <a:spAutoFit/>
            </a:bodyPr>
            <a:lstStyle/>
            <a:p>
              <a:pPr marL="12700" algn="just">
                <a:lnSpc>
                  <a:spcPct val="100000"/>
                </a:lnSpc>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1.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Escribe cómo aplicarás a </a:t>
              </a:r>
              <a:r>
                <a:rPr lang="es-ES" sz="850">
                  <a:latin typeface="Arial Unicode MS" panose="020B0604020202020204" pitchFamily="34" charset="-128"/>
                  <a:ea typeface="Arial Unicode MS" panose="020B0604020202020204" pitchFamily="34" charset="-128"/>
                  <a:cs typeface="Arial Unicode MS" panose="020B0604020202020204" pitchFamily="34" charset="-128"/>
                </a:rPr>
                <a:t>tu vida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esta semana la palabra que has aprendido hoy.</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0" name="object 5">
              <a:extLst>
                <a:ext uri="{FF2B5EF4-FFF2-40B4-BE49-F238E27FC236}">
                  <a16:creationId xmlns:a16="http://schemas.microsoft.com/office/drawing/2014/main" id="{2107514C-5DDD-485F-AE00-67E1E4033CA5}"/>
                </a:ext>
              </a:extLst>
            </p:cNvPr>
            <p:cNvSpPr txBox="1"/>
            <p:nvPr/>
          </p:nvSpPr>
          <p:spPr>
            <a:xfrm>
              <a:off x="6244492" y="1169583"/>
              <a:ext cx="4266298" cy="143629"/>
            </a:xfrm>
            <a:prstGeom prst="rect">
              <a:avLst/>
            </a:prstGeom>
          </p:spPr>
          <p:txBody>
            <a:bodyPr vert="horz" wrap="square" lIns="0" tIns="12700" rIns="0" bIns="0" rtlCol="0">
              <a:spAutoFit/>
            </a:bodyPr>
            <a:lstStyle/>
            <a:p>
              <a:pPr marL="12700" algn="just">
                <a:lnSpc>
                  <a:spcPct val="100000"/>
                </a:lnSpc>
                <a:spcBef>
                  <a:spcPts val="100"/>
                </a:spcBef>
              </a:pPr>
              <a:r>
                <a:rPr lang="es-ES" sz="850" dirty="0">
                  <a:solidFill>
                    <a:srgbClr val="00AEEF"/>
                  </a:solidFill>
                  <a:latin typeface="Times New Roman" panose="02020603050405020304" pitchFamily="18" charset="0"/>
                  <a:cs typeface="Times New Roman" panose="02020603050405020304" pitchFamily="18" charset="0"/>
                </a:rPr>
                <a:t>Porque como el cuerpo sin espíritu está muerto, así también la fe sin obras está muerta.</a:t>
              </a:r>
              <a:r>
                <a:rPr sz="850" dirty="0">
                  <a:solidFill>
                    <a:srgbClr val="00AEEF"/>
                  </a:solidFill>
                  <a:latin typeface="Times New Roman" panose="02020603050405020304" pitchFamily="18" charset="0"/>
                  <a:cs typeface="Times New Roman" panose="02020603050405020304" pitchFamily="18" charset="0"/>
                </a:rPr>
                <a:t> (</a:t>
              </a:r>
              <a:r>
                <a:rPr lang="es-ES" sz="850" dirty="0">
                  <a:solidFill>
                    <a:srgbClr val="00AEEF"/>
                  </a:solidFill>
                  <a:latin typeface="Times New Roman" panose="02020603050405020304" pitchFamily="18" charset="0"/>
                  <a:cs typeface="Times New Roman" panose="02020603050405020304" pitchFamily="18" charset="0"/>
                </a:rPr>
                <a:t>Stg</a:t>
              </a:r>
              <a:r>
                <a:rPr sz="850" dirty="0">
                  <a:solidFill>
                    <a:srgbClr val="00AEEF"/>
                  </a:solidFill>
                  <a:latin typeface="Times New Roman" panose="02020603050405020304" pitchFamily="18" charset="0"/>
                  <a:cs typeface="Times New Roman" panose="02020603050405020304" pitchFamily="18" charset="0"/>
                </a:rPr>
                <a:t> 2:26)</a:t>
              </a:r>
              <a:endParaRPr sz="850" dirty="0">
                <a:latin typeface="Times New Roman" panose="02020603050405020304" pitchFamily="18" charset="0"/>
                <a:cs typeface="Times New Roman" panose="02020603050405020304" pitchFamily="18" charset="0"/>
              </a:endParaRPr>
            </a:p>
          </p:txBody>
        </p:sp>
        <p:sp>
          <p:nvSpPr>
            <p:cNvPr id="61" name="object 10">
              <a:extLst>
                <a:ext uri="{FF2B5EF4-FFF2-40B4-BE49-F238E27FC236}">
                  <a16:creationId xmlns:a16="http://schemas.microsoft.com/office/drawing/2014/main" id="{18537377-B70A-4C1A-9E79-B84BAD8A6FBD}"/>
                </a:ext>
              </a:extLst>
            </p:cNvPr>
            <p:cNvSpPr txBox="1"/>
            <p:nvPr/>
          </p:nvSpPr>
          <p:spPr>
            <a:xfrm>
              <a:off x="6332307" y="1741346"/>
              <a:ext cx="235585"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Uno</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62" name="object 11">
              <a:extLst>
                <a:ext uri="{FF2B5EF4-FFF2-40B4-BE49-F238E27FC236}">
                  <a16:creationId xmlns:a16="http://schemas.microsoft.com/office/drawing/2014/main" id="{26A39425-08C4-4C19-85C1-98D68272B24F}"/>
                </a:ext>
              </a:extLst>
            </p:cNvPr>
            <p:cNvSpPr txBox="1"/>
            <p:nvPr/>
          </p:nvSpPr>
          <p:spPr>
            <a:xfrm>
              <a:off x="6332306" y="2350946"/>
              <a:ext cx="249469" cy="135079"/>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Dos</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63" name="object 12">
              <a:extLst>
                <a:ext uri="{FF2B5EF4-FFF2-40B4-BE49-F238E27FC236}">
                  <a16:creationId xmlns:a16="http://schemas.microsoft.com/office/drawing/2014/main" id="{A71D42A9-63B1-4355-9C6D-3F2C4192BED9}"/>
                </a:ext>
              </a:extLst>
            </p:cNvPr>
            <p:cNvSpPr txBox="1"/>
            <p:nvPr/>
          </p:nvSpPr>
          <p:spPr>
            <a:xfrm>
              <a:off x="6332306" y="2960546"/>
              <a:ext cx="360594" cy="135935"/>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Tres</a:t>
              </a:r>
              <a:r>
                <a:rPr sz="800"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
          <p:nvSpPr>
            <p:cNvPr id="64" name="object 4">
              <a:extLst>
                <a:ext uri="{FF2B5EF4-FFF2-40B4-BE49-F238E27FC236}">
                  <a16:creationId xmlns:a16="http://schemas.microsoft.com/office/drawing/2014/main" id="{851D7094-15E3-44DE-8F0B-93181A97C737}"/>
                </a:ext>
              </a:extLst>
            </p:cNvPr>
            <p:cNvSpPr txBox="1"/>
            <p:nvPr/>
          </p:nvSpPr>
          <p:spPr>
            <a:xfrm>
              <a:off x="6215344" y="3527751"/>
              <a:ext cx="3906555" cy="143629"/>
            </a:xfrm>
            <a:prstGeom prst="rect">
              <a:avLst/>
            </a:prstGeom>
          </p:spPr>
          <p:txBody>
            <a:bodyPr vert="horz" wrap="square" lIns="0" tIns="12700" rIns="0" bIns="0" rtlCol="0">
              <a:spAutoFit/>
            </a:bodyPr>
            <a:lstStyle/>
            <a:p>
              <a:pPr marL="12700" algn="just">
                <a:lnSpc>
                  <a:spcPct val="100000"/>
                </a:lnSpc>
                <a:spcBef>
                  <a:spcPts val="100"/>
                </a:spcBef>
              </a:pPr>
              <a:r>
                <a:rPr sz="850" dirty="0">
                  <a:latin typeface="Arial Unicode MS" panose="020B0604020202020204" pitchFamily="34" charset="-128"/>
                  <a:ea typeface="Arial Unicode MS" panose="020B0604020202020204" pitchFamily="34" charset="-128"/>
                  <a:cs typeface="Arial Unicode MS" panose="020B0604020202020204" pitchFamily="34" charset="-128"/>
                </a:rPr>
                <a:t>2. </a:t>
              </a: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Revisa lo que decidiste aplicar la semana pasada y escribe tu evaluación.</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5" name="object 2">
              <a:extLst>
                <a:ext uri="{FF2B5EF4-FFF2-40B4-BE49-F238E27FC236}">
                  <a16:creationId xmlns:a16="http://schemas.microsoft.com/office/drawing/2014/main" id="{CAC9BBA0-1DDA-4B7E-8F01-19FC6AB0D948}"/>
                </a:ext>
              </a:extLst>
            </p:cNvPr>
            <p:cNvSpPr txBox="1"/>
            <p:nvPr/>
          </p:nvSpPr>
          <p:spPr>
            <a:xfrm>
              <a:off x="563299" y="1068974"/>
              <a:ext cx="4175125" cy="405239"/>
            </a:xfrm>
            <a:prstGeom prst="rect">
              <a:avLst/>
            </a:prstGeom>
          </p:spPr>
          <p:txBody>
            <a:bodyPr vert="horz" wrap="square" lIns="0" tIns="12700" rIns="0" bIns="0" rtlCol="0">
              <a:spAutoFit/>
            </a:bodyPr>
            <a:lstStyle/>
            <a:p>
              <a:pPr marL="125730" marR="5080" indent="-113664" algn="just">
                <a:lnSpc>
                  <a:spcPct val="100000"/>
                </a:lnSpc>
                <a:spcBef>
                  <a:spcPts val="100"/>
                </a:spcBef>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1. Después de leer y meditar en los siguientes versículos de la Biblia, pon un título o resume el contenido. O escribe lo que sientes o escribe el que creas que es el versículo clave, libremente.</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그룹 1">
            <a:extLst>
              <a:ext uri="{FF2B5EF4-FFF2-40B4-BE49-F238E27FC236}">
                <a16:creationId xmlns:a16="http://schemas.microsoft.com/office/drawing/2014/main" id="{C21B853C-739E-4A1E-A3E6-690BFD5C28FB}"/>
              </a:ext>
            </a:extLst>
          </p:cNvPr>
          <p:cNvGrpSpPr/>
          <p:nvPr/>
        </p:nvGrpSpPr>
        <p:grpSpPr>
          <a:xfrm>
            <a:off x="186701" y="0"/>
            <a:ext cx="10757816" cy="7689763"/>
            <a:chOff x="186701" y="0"/>
            <a:chExt cx="10757816" cy="7689763"/>
          </a:xfrm>
        </p:grpSpPr>
        <p:sp>
          <p:nvSpPr>
            <p:cNvPr id="3" name="object 3"/>
            <p:cNvSpPr/>
            <p:nvPr/>
          </p:nvSpPr>
          <p:spPr>
            <a:xfrm>
              <a:off x="1108211" y="2737701"/>
              <a:ext cx="2953032" cy="1843052"/>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4280548" y="412967"/>
              <a:ext cx="390334" cy="329628"/>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3242243" y="1511597"/>
              <a:ext cx="1338580" cy="0"/>
            </a:xfrm>
            <a:custGeom>
              <a:avLst/>
              <a:gdLst/>
              <a:ahLst/>
              <a:cxnLst/>
              <a:rect l="l" t="t" r="r" b="b"/>
              <a:pathLst>
                <a:path w="1338579">
                  <a:moveTo>
                    <a:pt x="1338376" y="0"/>
                  </a:moveTo>
                  <a:lnTo>
                    <a:pt x="0" y="0"/>
                  </a:lnTo>
                </a:path>
              </a:pathLst>
            </a:custGeom>
            <a:ln w="38100">
              <a:solidFill>
                <a:srgbClr val="C7EAFB"/>
              </a:solidFill>
              <a:prstDash val="dot"/>
            </a:ln>
          </p:spPr>
          <p:txBody>
            <a:bodyPr wrap="square" lIns="0" tIns="0" rIns="0" bIns="0" rtlCol="0"/>
            <a:lstStyle/>
            <a:p>
              <a:endParaRPr/>
            </a:p>
          </p:txBody>
        </p:sp>
        <p:sp>
          <p:nvSpPr>
            <p:cNvPr id="6" name="object 6"/>
            <p:cNvSpPr/>
            <p:nvPr/>
          </p:nvSpPr>
          <p:spPr>
            <a:xfrm>
              <a:off x="4657100" y="1511597"/>
              <a:ext cx="0" cy="0"/>
            </a:xfrm>
            <a:custGeom>
              <a:avLst/>
              <a:gdLst/>
              <a:ahLst/>
              <a:cxnLst/>
              <a:rect l="l" t="t" r="r" b="b"/>
              <a:pathLst>
                <a:path>
                  <a:moveTo>
                    <a:pt x="0" y="0"/>
                  </a:moveTo>
                  <a:lnTo>
                    <a:pt x="0" y="0"/>
                  </a:lnTo>
                </a:path>
              </a:pathLst>
            </a:custGeom>
            <a:ln w="38100">
              <a:solidFill>
                <a:srgbClr val="C7EAFB"/>
              </a:solidFill>
            </a:ln>
          </p:spPr>
          <p:txBody>
            <a:bodyPr wrap="square" lIns="0" tIns="0" rIns="0" bIns="0" rtlCol="0"/>
            <a:lstStyle/>
            <a:p>
              <a:endParaRPr/>
            </a:p>
          </p:txBody>
        </p:sp>
        <p:sp>
          <p:nvSpPr>
            <p:cNvPr id="7" name="object 7"/>
            <p:cNvSpPr/>
            <p:nvPr/>
          </p:nvSpPr>
          <p:spPr>
            <a:xfrm>
              <a:off x="3204004" y="1511597"/>
              <a:ext cx="0" cy="0"/>
            </a:xfrm>
            <a:custGeom>
              <a:avLst/>
              <a:gdLst/>
              <a:ahLst/>
              <a:cxnLst/>
              <a:rect l="l" t="t" r="r" b="b"/>
              <a:pathLst>
                <a:path>
                  <a:moveTo>
                    <a:pt x="0" y="0"/>
                  </a:moveTo>
                  <a:lnTo>
                    <a:pt x="0" y="0"/>
                  </a:lnTo>
                </a:path>
              </a:pathLst>
            </a:custGeom>
            <a:ln w="38100">
              <a:solidFill>
                <a:srgbClr val="C7EAFB"/>
              </a:solidFill>
            </a:ln>
          </p:spPr>
          <p:txBody>
            <a:bodyPr wrap="square" lIns="0" tIns="0" rIns="0" bIns="0" rtlCol="0"/>
            <a:lstStyle/>
            <a:p>
              <a:endParaRPr/>
            </a:p>
          </p:txBody>
        </p:sp>
        <p:sp>
          <p:nvSpPr>
            <p:cNvPr id="8" name="object 8"/>
            <p:cNvSpPr txBox="1"/>
            <p:nvPr/>
          </p:nvSpPr>
          <p:spPr>
            <a:xfrm>
              <a:off x="2654300" y="1219902"/>
              <a:ext cx="2026109"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Adornar el jardín del corazón</a:t>
              </a:r>
              <a:endParaRPr sz="1200" dirty="0">
                <a:latin typeface="Arial Unicode MS"/>
                <a:cs typeface="Arial Unicode MS"/>
              </a:endParaRPr>
            </a:p>
          </p:txBody>
        </p:sp>
        <p:sp>
          <p:nvSpPr>
            <p:cNvPr id="9" name="object 9"/>
            <p:cNvSpPr txBox="1"/>
            <p:nvPr/>
          </p:nvSpPr>
          <p:spPr>
            <a:xfrm>
              <a:off x="1055000" y="6405819"/>
              <a:ext cx="3134360" cy="334706"/>
            </a:xfrm>
            <a:prstGeom prst="rect">
              <a:avLst/>
            </a:prstGeom>
          </p:spPr>
          <p:txBody>
            <a:bodyPr vert="horz" wrap="square" lIns="0" tIns="26669" rIns="0" bIns="0" rtlCol="0">
              <a:spAutoFit/>
            </a:bodyPr>
            <a:lstStyle/>
            <a:p>
              <a:pPr marL="12700" marR="5080" algn="just">
                <a:lnSpc>
                  <a:spcPts val="800"/>
                </a:lnSpc>
                <a:spcBef>
                  <a:spcPts val="209"/>
                </a:spcBef>
              </a:pPr>
              <a:r>
                <a:rPr lang="es-ES" altLang="ko-KR" sz="750" dirty="0">
                  <a:solidFill>
                    <a:srgbClr val="00AEEF"/>
                  </a:solidFill>
                  <a:latin typeface="Arial Unicode MS"/>
                  <a:cs typeface="Arial Unicode MS"/>
                </a:rPr>
                <a:t>Mas el fruto del Espíritu es amor, gozo, paz, paciencia, benignidad, bondad, fe, mansedumbre, templanza; contra tales cosas no hay ley.   </a:t>
              </a:r>
              <a:r>
                <a:rPr sz="750" dirty="0">
                  <a:solidFill>
                    <a:srgbClr val="00AEEF"/>
                  </a:solidFill>
                  <a:latin typeface="Arial Unicode MS"/>
                  <a:cs typeface="Arial Unicode MS"/>
                </a:rPr>
                <a:t> (</a:t>
              </a:r>
              <a:r>
                <a:rPr lang="es-ES" sz="750" dirty="0">
                  <a:solidFill>
                    <a:srgbClr val="00AEEF"/>
                  </a:solidFill>
                  <a:latin typeface="Arial Unicode MS"/>
                  <a:cs typeface="Arial Unicode MS"/>
                </a:rPr>
                <a:t>Gl</a:t>
              </a:r>
              <a:r>
                <a:rPr sz="750" dirty="0">
                  <a:solidFill>
                    <a:srgbClr val="00AEEF"/>
                  </a:solidFill>
                  <a:latin typeface="Arial Unicode MS"/>
                  <a:cs typeface="Arial Unicode MS"/>
                </a:rPr>
                <a:t> 5:22~23)</a:t>
              </a:r>
              <a:endParaRPr sz="750" dirty="0">
                <a:latin typeface="Arial Unicode MS"/>
                <a:cs typeface="Arial Unicode MS"/>
              </a:endParaRPr>
            </a:p>
          </p:txBody>
        </p:sp>
        <p:sp>
          <p:nvSpPr>
            <p:cNvPr id="10" name="object 10"/>
            <p:cNvSpPr txBox="1"/>
            <p:nvPr/>
          </p:nvSpPr>
          <p:spPr>
            <a:xfrm>
              <a:off x="1118500" y="1999886"/>
              <a:ext cx="2984500" cy="641201"/>
            </a:xfrm>
            <a:prstGeom prst="rect">
              <a:avLst/>
            </a:prstGeom>
          </p:spPr>
          <p:txBody>
            <a:bodyPr vert="horz" wrap="square" lIns="0" tIns="12700" rIns="0" bIns="0" rtlCol="0">
              <a:spAutoFit/>
            </a:bodyPr>
            <a:lstStyle/>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Nuestro corazón es como un ‘hermoso jardín’.</a:t>
              </a:r>
            </a:p>
            <a:p>
              <a:pPr marL="12700" algn="just">
                <a:lnSpc>
                  <a:spcPct val="100000"/>
                </a:lnSpc>
                <a:spcBef>
                  <a:spcPts val="10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Meditar en la Palabra es un acto de plantar flores en el ‘hermoso jardín’. Para embellecer el jardín de nuestro corazón, debemos plantar flores de la Palabra y cultivarlas constantemente hasta que los frutos del Espíritu Santo estén maduros.</a:t>
              </a:r>
            </a:p>
          </p:txBody>
        </p:sp>
        <p:sp>
          <p:nvSpPr>
            <p:cNvPr id="11" name="object 11"/>
            <p:cNvSpPr txBox="1"/>
            <p:nvPr/>
          </p:nvSpPr>
          <p:spPr>
            <a:xfrm>
              <a:off x="1118500" y="4676640"/>
              <a:ext cx="2973705" cy="1251625"/>
            </a:xfrm>
            <a:prstGeom prst="rect">
              <a:avLst/>
            </a:prstGeom>
          </p:spPr>
          <p:txBody>
            <a:bodyPr vert="horz" wrap="square" lIns="0" tIns="7620" rIns="0" bIns="0" rtlCol="0">
              <a:spAutoFit/>
            </a:bodyPr>
            <a:lstStyle/>
            <a:p>
              <a:pPr marL="12700" marR="5080" algn="just">
                <a:spcBef>
                  <a:spcPts val="6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Así como las malas hierbas arruinan un ‘hermoso jardín’, las malas hierbas de la tentación crecen como hongos venenosos todos los días y amenazan el limpio ‘jardín del corazón’.</a:t>
              </a:r>
            </a:p>
            <a:p>
              <a:pPr marL="12700" marR="5080" algn="just">
                <a:spcBef>
                  <a:spcPts val="60"/>
                </a:spcBef>
              </a:pPr>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Por eso, se deben eliminar las malas hierbas, y esto es posible a través de la meditación en la Palabra.</a:t>
              </a: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lgn="just">
                <a:spcBef>
                  <a:spcPts val="20"/>
                </a:spcBef>
              </a:pPr>
              <a:endParaRPr sz="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12700" marR="9525" algn="just"/>
              <a:r>
                <a:rPr lang="es-ES" sz="800" dirty="0">
                  <a:latin typeface="Arial Unicode MS" panose="020B0604020202020204" pitchFamily="34" charset="-128"/>
                  <a:ea typeface="Arial Unicode MS" panose="020B0604020202020204" pitchFamily="34" charset="-128"/>
                  <a:cs typeface="Arial Unicode MS" panose="020B0604020202020204" pitchFamily="34" charset="-128"/>
                </a:rPr>
                <a:t>Meditar en las palabras de la Biblia seguramente dará frutos. Un ‘hermoso jardín’ no se construye en un día. Espero que seáis diligentes por cultivar un hermoso 'jardín del corazón' a través de la meditación constante en la Palabra.</a:t>
              </a:r>
            </a:p>
          </p:txBody>
        </p:sp>
        <p:sp>
          <p:nvSpPr>
            <p:cNvPr id="12" name="object 12"/>
            <p:cNvSpPr/>
            <p:nvPr/>
          </p:nvSpPr>
          <p:spPr>
            <a:xfrm>
              <a:off x="5472722" y="0"/>
              <a:ext cx="5471795" cy="4284345"/>
            </a:xfrm>
            <a:custGeom>
              <a:avLst/>
              <a:gdLst/>
              <a:ahLst/>
              <a:cxnLst/>
              <a:rect l="l" t="t" r="r" b="b"/>
              <a:pathLst>
                <a:path w="5471795" h="4284345">
                  <a:moveTo>
                    <a:pt x="0" y="4284014"/>
                  </a:moveTo>
                  <a:lnTo>
                    <a:pt x="5471274" y="4284014"/>
                  </a:lnTo>
                  <a:lnTo>
                    <a:pt x="5471274" y="0"/>
                  </a:lnTo>
                  <a:lnTo>
                    <a:pt x="0" y="0"/>
                  </a:lnTo>
                  <a:lnTo>
                    <a:pt x="0" y="4284014"/>
                  </a:lnTo>
                  <a:close/>
                </a:path>
              </a:pathLst>
            </a:custGeom>
            <a:solidFill>
              <a:srgbClr val="CCECFC"/>
            </a:solidFill>
          </p:spPr>
          <p:txBody>
            <a:bodyPr wrap="square" lIns="0" tIns="0" rIns="0" bIns="0" rtlCol="0"/>
            <a:lstStyle/>
            <a:p>
              <a:endParaRPr/>
            </a:p>
          </p:txBody>
        </p:sp>
        <p:sp>
          <p:nvSpPr>
            <p:cNvPr id="13" name="object 13"/>
            <p:cNvSpPr/>
            <p:nvPr/>
          </p:nvSpPr>
          <p:spPr>
            <a:xfrm>
              <a:off x="6009349" y="934448"/>
              <a:ext cx="4469765" cy="5756910"/>
            </a:xfrm>
            <a:custGeom>
              <a:avLst/>
              <a:gdLst/>
              <a:ahLst/>
              <a:cxnLst/>
              <a:rect l="l" t="t" r="r" b="b"/>
              <a:pathLst>
                <a:path w="4469765" h="5756909">
                  <a:moveTo>
                    <a:pt x="4253306" y="0"/>
                  </a:moveTo>
                  <a:lnTo>
                    <a:pt x="216001" y="0"/>
                  </a:lnTo>
                  <a:lnTo>
                    <a:pt x="166475" y="5704"/>
                  </a:lnTo>
                  <a:lnTo>
                    <a:pt x="121011" y="21955"/>
                  </a:lnTo>
                  <a:lnTo>
                    <a:pt x="80904" y="47454"/>
                  </a:lnTo>
                  <a:lnTo>
                    <a:pt x="47454" y="80904"/>
                  </a:lnTo>
                  <a:lnTo>
                    <a:pt x="21955" y="121011"/>
                  </a:lnTo>
                  <a:lnTo>
                    <a:pt x="5704" y="166475"/>
                  </a:lnTo>
                  <a:lnTo>
                    <a:pt x="0" y="216001"/>
                  </a:lnTo>
                  <a:lnTo>
                    <a:pt x="0" y="5540298"/>
                  </a:lnTo>
                  <a:lnTo>
                    <a:pt x="5704" y="5589824"/>
                  </a:lnTo>
                  <a:lnTo>
                    <a:pt x="21955" y="5635289"/>
                  </a:lnTo>
                  <a:lnTo>
                    <a:pt x="47454" y="5675395"/>
                  </a:lnTo>
                  <a:lnTo>
                    <a:pt x="80904" y="5708846"/>
                  </a:lnTo>
                  <a:lnTo>
                    <a:pt x="121011" y="5734345"/>
                  </a:lnTo>
                  <a:lnTo>
                    <a:pt x="166475" y="5750595"/>
                  </a:lnTo>
                  <a:lnTo>
                    <a:pt x="216001" y="5756300"/>
                  </a:lnTo>
                  <a:lnTo>
                    <a:pt x="4253306" y="5756300"/>
                  </a:lnTo>
                  <a:lnTo>
                    <a:pt x="4302832" y="5750595"/>
                  </a:lnTo>
                  <a:lnTo>
                    <a:pt x="4348296" y="5734345"/>
                  </a:lnTo>
                  <a:lnTo>
                    <a:pt x="4388402" y="5708846"/>
                  </a:lnTo>
                  <a:lnTo>
                    <a:pt x="4421853" y="5675395"/>
                  </a:lnTo>
                  <a:lnTo>
                    <a:pt x="4447352" y="5635289"/>
                  </a:lnTo>
                  <a:lnTo>
                    <a:pt x="4463602" y="5589824"/>
                  </a:lnTo>
                  <a:lnTo>
                    <a:pt x="4469307" y="5540298"/>
                  </a:lnTo>
                  <a:lnTo>
                    <a:pt x="4469307" y="216001"/>
                  </a:lnTo>
                  <a:lnTo>
                    <a:pt x="4463602" y="166475"/>
                  </a:lnTo>
                  <a:lnTo>
                    <a:pt x="4447352" y="121011"/>
                  </a:lnTo>
                  <a:lnTo>
                    <a:pt x="4421853" y="80904"/>
                  </a:lnTo>
                  <a:lnTo>
                    <a:pt x="4388402" y="47454"/>
                  </a:lnTo>
                  <a:lnTo>
                    <a:pt x="4348296" y="21955"/>
                  </a:lnTo>
                  <a:lnTo>
                    <a:pt x="4302832" y="5704"/>
                  </a:lnTo>
                  <a:lnTo>
                    <a:pt x="4253306" y="0"/>
                  </a:lnTo>
                  <a:close/>
                </a:path>
              </a:pathLst>
            </a:custGeom>
            <a:solidFill>
              <a:srgbClr val="FFFFFF"/>
            </a:solidFill>
          </p:spPr>
          <p:txBody>
            <a:bodyPr wrap="square" lIns="0" tIns="0" rIns="0" bIns="0" rtlCol="0"/>
            <a:lstStyle/>
            <a:p>
              <a:endParaRPr/>
            </a:p>
          </p:txBody>
        </p:sp>
        <p:sp>
          <p:nvSpPr>
            <p:cNvPr id="14" name="object 14"/>
            <p:cNvSpPr/>
            <p:nvPr/>
          </p:nvSpPr>
          <p:spPr>
            <a:xfrm>
              <a:off x="9422994" y="306294"/>
              <a:ext cx="1248410" cy="1248410"/>
            </a:xfrm>
            <a:custGeom>
              <a:avLst/>
              <a:gdLst/>
              <a:ahLst/>
              <a:cxnLst/>
              <a:rect l="l" t="t" r="r" b="b"/>
              <a:pathLst>
                <a:path w="1248409" h="1248410">
                  <a:moveTo>
                    <a:pt x="624154" y="0"/>
                  </a:moveTo>
                  <a:lnTo>
                    <a:pt x="575377" y="1877"/>
                  </a:lnTo>
                  <a:lnTo>
                    <a:pt x="527628" y="7418"/>
                  </a:lnTo>
                  <a:lnTo>
                    <a:pt x="481043" y="16484"/>
                  </a:lnTo>
                  <a:lnTo>
                    <a:pt x="435763" y="28934"/>
                  </a:lnTo>
                  <a:lnTo>
                    <a:pt x="391925" y="44632"/>
                  </a:lnTo>
                  <a:lnTo>
                    <a:pt x="349670" y="63438"/>
                  </a:lnTo>
                  <a:lnTo>
                    <a:pt x="309134" y="85213"/>
                  </a:lnTo>
                  <a:lnTo>
                    <a:pt x="270458" y="109819"/>
                  </a:lnTo>
                  <a:lnTo>
                    <a:pt x="233780" y="137117"/>
                  </a:lnTo>
                  <a:lnTo>
                    <a:pt x="199239" y="166967"/>
                  </a:lnTo>
                  <a:lnTo>
                    <a:pt x="166973" y="199232"/>
                  </a:lnTo>
                  <a:lnTo>
                    <a:pt x="137122" y="233773"/>
                  </a:lnTo>
                  <a:lnTo>
                    <a:pt x="109823" y="270450"/>
                  </a:lnTo>
                  <a:lnTo>
                    <a:pt x="85216" y="309125"/>
                  </a:lnTo>
                  <a:lnTo>
                    <a:pt x="63441" y="349660"/>
                  </a:lnTo>
                  <a:lnTo>
                    <a:pt x="44634" y="391915"/>
                  </a:lnTo>
                  <a:lnTo>
                    <a:pt x="28936" y="435751"/>
                  </a:lnTo>
                  <a:lnTo>
                    <a:pt x="16484" y="481031"/>
                  </a:lnTo>
                  <a:lnTo>
                    <a:pt x="7419" y="527615"/>
                  </a:lnTo>
                  <a:lnTo>
                    <a:pt x="1877" y="575365"/>
                  </a:lnTo>
                  <a:lnTo>
                    <a:pt x="0" y="624141"/>
                  </a:lnTo>
                  <a:lnTo>
                    <a:pt x="1877" y="672919"/>
                  </a:lnTo>
                  <a:lnTo>
                    <a:pt x="7419" y="720670"/>
                  </a:lnTo>
                  <a:lnTo>
                    <a:pt x="16484" y="767255"/>
                  </a:lnTo>
                  <a:lnTo>
                    <a:pt x="28936" y="812537"/>
                  </a:lnTo>
                  <a:lnTo>
                    <a:pt x="44634" y="856374"/>
                  </a:lnTo>
                  <a:lnTo>
                    <a:pt x="63441" y="898631"/>
                  </a:lnTo>
                  <a:lnTo>
                    <a:pt x="85216" y="939166"/>
                  </a:lnTo>
                  <a:lnTo>
                    <a:pt x="109823" y="977842"/>
                  </a:lnTo>
                  <a:lnTo>
                    <a:pt x="137122" y="1014520"/>
                  </a:lnTo>
                  <a:lnTo>
                    <a:pt x="166973" y="1049061"/>
                  </a:lnTo>
                  <a:lnTo>
                    <a:pt x="199239" y="1081326"/>
                  </a:lnTo>
                  <a:lnTo>
                    <a:pt x="233780" y="1111177"/>
                  </a:lnTo>
                  <a:lnTo>
                    <a:pt x="270458" y="1138475"/>
                  </a:lnTo>
                  <a:lnTo>
                    <a:pt x="309134" y="1163081"/>
                  </a:lnTo>
                  <a:lnTo>
                    <a:pt x="349670" y="1184856"/>
                  </a:lnTo>
                  <a:lnTo>
                    <a:pt x="391925" y="1203662"/>
                  </a:lnTo>
                  <a:lnTo>
                    <a:pt x="435763" y="1219360"/>
                  </a:lnTo>
                  <a:lnTo>
                    <a:pt x="481043" y="1231811"/>
                  </a:lnTo>
                  <a:lnTo>
                    <a:pt x="527628" y="1240876"/>
                  </a:lnTo>
                  <a:lnTo>
                    <a:pt x="575377" y="1246417"/>
                  </a:lnTo>
                  <a:lnTo>
                    <a:pt x="624154" y="1248295"/>
                  </a:lnTo>
                  <a:lnTo>
                    <a:pt x="672930" y="1246417"/>
                  </a:lnTo>
                  <a:lnTo>
                    <a:pt x="720680" y="1240876"/>
                  </a:lnTo>
                  <a:lnTo>
                    <a:pt x="767264" y="1231811"/>
                  </a:lnTo>
                  <a:lnTo>
                    <a:pt x="812544" y="1219360"/>
                  </a:lnTo>
                  <a:lnTo>
                    <a:pt x="856382" y="1203662"/>
                  </a:lnTo>
                  <a:lnTo>
                    <a:pt x="898638" y="1184856"/>
                  </a:lnTo>
                  <a:lnTo>
                    <a:pt x="939173" y="1163081"/>
                  </a:lnTo>
                  <a:lnTo>
                    <a:pt x="977849" y="1138475"/>
                  </a:lnTo>
                  <a:lnTo>
                    <a:pt x="1014527" y="1111177"/>
                  </a:lnTo>
                  <a:lnTo>
                    <a:pt x="1049069" y="1081326"/>
                  </a:lnTo>
                  <a:lnTo>
                    <a:pt x="1081334" y="1049061"/>
                  </a:lnTo>
                  <a:lnTo>
                    <a:pt x="1111186" y="1014520"/>
                  </a:lnTo>
                  <a:lnTo>
                    <a:pt x="1138484" y="977842"/>
                  </a:lnTo>
                  <a:lnTo>
                    <a:pt x="1163091" y="939166"/>
                  </a:lnTo>
                  <a:lnTo>
                    <a:pt x="1184867" y="898631"/>
                  </a:lnTo>
                  <a:lnTo>
                    <a:pt x="1203673" y="856374"/>
                  </a:lnTo>
                  <a:lnTo>
                    <a:pt x="1219372" y="812537"/>
                  </a:lnTo>
                  <a:lnTo>
                    <a:pt x="1231823" y="767255"/>
                  </a:lnTo>
                  <a:lnTo>
                    <a:pt x="1240889" y="720670"/>
                  </a:lnTo>
                  <a:lnTo>
                    <a:pt x="1246430" y="672919"/>
                  </a:lnTo>
                  <a:lnTo>
                    <a:pt x="1248308" y="624141"/>
                  </a:lnTo>
                  <a:lnTo>
                    <a:pt x="1246430" y="575365"/>
                  </a:lnTo>
                  <a:lnTo>
                    <a:pt x="1240889" y="527615"/>
                  </a:lnTo>
                  <a:lnTo>
                    <a:pt x="1231823" y="481031"/>
                  </a:lnTo>
                  <a:lnTo>
                    <a:pt x="1219372" y="435751"/>
                  </a:lnTo>
                  <a:lnTo>
                    <a:pt x="1203673" y="391915"/>
                  </a:lnTo>
                  <a:lnTo>
                    <a:pt x="1184867" y="349660"/>
                  </a:lnTo>
                  <a:lnTo>
                    <a:pt x="1163091" y="309125"/>
                  </a:lnTo>
                  <a:lnTo>
                    <a:pt x="1138484" y="270450"/>
                  </a:lnTo>
                  <a:lnTo>
                    <a:pt x="1111186" y="233773"/>
                  </a:lnTo>
                  <a:lnTo>
                    <a:pt x="1081334" y="199232"/>
                  </a:lnTo>
                  <a:lnTo>
                    <a:pt x="1049069" y="166967"/>
                  </a:lnTo>
                  <a:lnTo>
                    <a:pt x="1014527" y="137117"/>
                  </a:lnTo>
                  <a:lnTo>
                    <a:pt x="977849" y="109819"/>
                  </a:lnTo>
                  <a:lnTo>
                    <a:pt x="939173" y="85213"/>
                  </a:lnTo>
                  <a:lnTo>
                    <a:pt x="898638" y="63438"/>
                  </a:lnTo>
                  <a:lnTo>
                    <a:pt x="856382" y="44632"/>
                  </a:lnTo>
                  <a:lnTo>
                    <a:pt x="812544" y="28934"/>
                  </a:lnTo>
                  <a:lnTo>
                    <a:pt x="767264" y="16484"/>
                  </a:lnTo>
                  <a:lnTo>
                    <a:pt x="720680" y="7418"/>
                  </a:lnTo>
                  <a:lnTo>
                    <a:pt x="672930" y="1877"/>
                  </a:lnTo>
                  <a:lnTo>
                    <a:pt x="624154" y="0"/>
                  </a:lnTo>
                  <a:close/>
                </a:path>
              </a:pathLst>
            </a:custGeom>
            <a:solidFill>
              <a:srgbClr val="FFFFFF"/>
            </a:solidFill>
          </p:spPr>
          <p:txBody>
            <a:bodyPr wrap="square" lIns="0" tIns="0" rIns="0" bIns="0" rtlCol="0"/>
            <a:lstStyle/>
            <a:p>
              <a:endParaRPr/>
            </a:p>
          </p:txBody>
        </p:sp>
        <p:sp>
          <p:nvSpPr>
            <p:cNvPr id="15" name="object 15"/>
            <p:cNvSpPr/>
            <p:nvPr/>
          </p:nvSpPr>
          <p:spPr>
            <a:xfrm>
              <a:off x="9539520" y="422813"/>
              <a:ext cx="1015365" cy="1015365"/>
            </a:xfrm>
            <a:custGeom>
              <a:avLst/>
              <a:gdLst/>
              <a:ahLst/>
              <a:cxnLst/>
              <a:rect l="l" t="t" r="r" b="b"/>
              <a:pathLst>
                <a:path w="1015365" h="1015365">
                  <a:moveTo>
                    <a:pt x="507631" y="0"/>
                  </a:moveTo>
                  <a:lnTo>
                    <a:pt x="458744" y="2323"/>
                  </a:lnTo>
                  <a:lnTo>
                    <a:pt x="411171" y="9153"/>
                  </a:lnTo>
                  <a:lnTo>
                    <a:pt x="365125" y="20276"/>
                  </a:lnTo>
                  <a:lnTo>
                    <a:pt x="320820" y="35479"/>
                  </a:lnTo>
                  <a:lnTo>
                    <a:pt x="278467" y="54550"/>
                  </a:lnTo>
                  <a:lnTo>
                    <a:pt x="238280" y="77275"/>
                  </a:lnTo>
                  <a:lnTo>
                    <a:pt x="200471" y="103443"/>
                  </a:lnTo>
                  <a:lnTo>
                    <a:pt x="165254" y="132840"/>
                  </a:lnTo>
                  <a:lnTo>
                    <a:pt x="132840" y="165254"/>
                  </a:lnTo>
                  <a:lnTo>
                    <a:pt x="103443" y="200471"/>
                  </a:lnTo>
                  <a:lnTo>
                    <a:pt x="77275" y="238280"/>
                  </a:lnTo>
                  <a:lnTo>
                    <a:pt x="54550" y="278467"/>
                  </a:lnTo>
                  <a:lnTo>
                    <a:pt x="35479" y="320820"/>
                  </a:lnTo>
                  <a:lnTo>
                    <a:pt x="20276" y="365125"/>
                  </a:lnTo>
                  <a:lnTo>
                    <a:pt x="9153" y="411171"/>
                  </a:lnTo>
                  <a:lnTo>
                    <a:pt x="2323" y="458744"/>
                  </a:lnTo>
                  <a:lnTo>
                    <a:pt x="0" y="507631"/>
                  </a:lnTo>
                  <a:lnTo>
                    <a:pt x="2323" y="556519"/>
                  </a:lnTo>
                  <a:lnTo>
                    <a:pt x="9153" y="604092"/>
                  </a:lnTo>
                  <a:lnTo>
                    <a:pt x="20276" y="650137"/>
                  </a:lnTo>
                  <a:lnTo>
                    <a:pt x="35479" y="694443"/>
                  </a:lnTo>
                  <a:lnTo>
                    <a:pt x="54550" y="736795"/>
                  </a:lnTo>
                  <a:lnTo>
                    <a:pt x="77275" y="776982"/>
                  </a:lnTo>
                  <a:lnTo>
                    <a:pt x="103443" y="814791"/>
                  </a:lnTo>
                  <a:lnTo>
                    <a:pt x="132840" y="850009"/>
                  </a:lnTo>
                  <a:lnTo>
                    <a:pt x="165254" y="882422"/>
                  </a:lnTo>
                  <a:lnTo>
                    <a:pt x="200471" y="911819"/>
                  </a:lnTo>
                  <a:lnTo>
                    <a:pt x="238280" y="937987"/>
                  </a:lnTo>
                  <a:lnTo>
                    <a:pt x="278467" y="960713"/>
                  </a:lnTo>
                  <a:lnTo>
                    <a:pt x="320820" y="979783"/>
                  </a:lnTo>
                  <a:lnTo>
                    <a:pt x="365125" y="994987"/>
                  </a:lnTo>
                  <a:lnTo>
                    <a:pt x="411171" y="1006109"/>
                  </a:lnTo>
                  <a:lnTo>
                    <a:pt x="458744" y="1012939"/>
                  </a:lnTo>
                  <a:lnTo>
                    <a:pt x="507631" y="1015263"/>
                  </a:lnTo>
                  <a:lnTo>
                    <a:pt x="556519" y="1012939"/>
                  </a:lnTo>
                  <a:lnTo>
                    <a:pt x="604092" y="1006109"/>
                  </a:lnTo>
                  <a:lnTo>
                    <a:pt x="650137" y="994987"/>
                  </a:lnTo>
                  <a:lnTo>
                    <a:pt x="694443" y="979783"/>
                  </a:lnTo>
                  <a:lnTo>
                    <a:pt x="736795" y="960713"/>
                  </a:lnTo>
                  <a:lnTo>
                    <a:pt x="776982" y="937987"/>
                  </a:lnTo>
                  <a:lnTo>
                    <a:pt x="814791" y="911819"/>
                  </a:lnTo>
                  <a:lnTo>
                    <a:pt x="850009" y="882422"/>
                  </a:lnTo>
                  <a:lnTo>
                    <a:pt x="882422" y="850009"/>
                  </a:lnTo>
                  <a:lnTo>
                    <a:pt x="911819" y="814791"/>
                  </a:lnTo>
                  <a:lnTo>
                    <a:pt x="937987" y="776982"/>
                  </a:lnTo>
                  <a:lnTo>
                    <a:pt x="960713" y="736795"/>
                  </a:lnTo>
                  <a:lnTo>
                    <a:pt x="979783" y="694443"/>
                  </a:lnTo>
                  <a:lnTo>
                    <a:pt x="994987" y="650137"/>
                  </a:lnTo>
                  <a:lnTo>
                    <a:pt x="1006109" y="604092"/>
                  </a:lnTo>
                  <a:lnTo>
                    <a:pt x="1012939" y="556519"/>
                  </a:lnTo>
                  <a:lnTo>
                    <a:pt x="1015263" y="507631"/>
                  </a:lnTo>
                  <a:lnTo>
                    <a:pt x="1012939" y="458744"/>
                  </a:lnTo>
                  <a:lnTo>
                    <a:pt x="1006109" y="411171"/>
                  </a:lnTo>
                  <a:lnTo>
                    <a:pt x="994987" y="365125"/>
                  </a:lnTo>
                  <a:lnTo>
                    <a:pt x="979783" y="320820"/>
                  </a:lnTo>
                  <a:lnTo>
                    <a:pt x="960713" y="278467"/>
                  </a:lnTo>
                  <a:lnTo>
                    <a:pt x="937987" y="238280"/>
                  </a:lnTo>
                  <a:lnTo>
                    <a:pt x="911819" y="200471"/>
                  </a:lnTo>
                  <a:lnTo>
                    <a:pt x="882422" y="165254"/>
                  </a:lnTo>
                  <a:lnTo>
                    <a:pt x="850009" y="132840"/>
                  </a:lnTo>
                  <a:lnTo>
                    <a:pt x="814791" y="103443"/>
                  </a:lnTo>
                  <a:lnTo>
                    <a:pt x="776982" y="77275"/>
                  </a:lnTo>
                  <a:lnTo>
                    <a:pt x="736795" y="54550"/>
                  </a:lnTo>
                  <a:lnTo>
                    <a:pt x="694443" y="35479"/>
                  </a:lnTo>
                  <a:lnTo>
                    <a:pt x="650137" y="20276"/>
                  </a:lnTo>
                  <a:lnTo>
                    <a:pt x="604092" y="9153"/>
                  </a:lnTo>
                  <a:lnTo>
                    <a:pt x="556519" y="2323"/>
                  </a:lnTo>
                  <a:lnTo>
                    <a:pt x="507631" y="0"/>
                  </a:lnTo>
                  <a:close/>
                </a:path>
              </a:pathLst>
            </a:custGeom>
            <a:solidFill>
              <a:srgbClr val="CCECFC"/>
            </a:solidFill>
          </p:spPr>
          <p:txBody>
            <a:bodyPr wrap="square" lIns="0" tIns="0" rIns="0" bIns="0" rtlCol="0"/>
            <a:lstStyle/>
            <a:p>
              <a:endParaRPr/>
            </a:p>
          </p:txBody>
        </p:sp>
        <p:sp>
          <p:nvSpPr>
            <p:cNvPr id="16" name="object 16"/>
            <p:cNvSpPr/>
            <p:nvPr/>
          </p:nvSpPr>
          <p:spPr>
            <a:xfrm>
              <a:off x="9589720" y="473020"/>
              <a:ext cx="915035" cy="915035"/>
            </a:xfrm>
            <a:custGeom>
              <a:avLst/>
              <a:gdLst/>
              <a:ahLst/>
              <a:cxnLst/>
              <a:rect l="l" t="t" r="r" b="b"/>
              <a:pathLst>
                <a:path w="915034" h="915035">
                  <a:moveTo>
                    <a:pt x="457428" y="0"/>
                  </a:moveTo>
                  <a:lnTo>
                    <a:pt x="410659" y="2361"/>
                  </a:lnTo>
                  <a:lnTo>
                    <a:pt x="365241" y="9292"/>
                  </a:lnTo>
                  <a:lnTo>
                    <a:pt x="321404" y="20564"/>
                  </a:lnTo>
                  <a:lnTo>
                    <a:pt x="279377" y="35945"/>
                  </a:lnTo>
                  <a:lnTo>
                    <a:pt x="239392" y="55206"/>
                  </a:lnTo>
                  <a:lnTo>
                    <a:pt x="201676" y="78118"/>
                  </a:lnTo>
                  <a:lnTo>
                    <a:pt x="166462" y="104450"/>
                  </a:lnTo>
                  <a:lnTo>
                    <a:pt x="133978" y="133972"/>
                  </a:lnTo>
                  <a:lnTo>
                    <a:pt x="104455" y="166455"/>
                  </a:lnTo>
                  <a:lnTo>
                    <a:pt x="78122" y="201668"/>
                  </a:lnTo>
                  <a:lnTo>
                    <a:pt x="55209" y="239382"/>
                  </a:lnTo>
                  <a:lnTo>
                    <a:pt x="35947" y="279367"/>
                  </a:lnTo>
                  <a:lnTo>
                    <a:pt x="20565" y="321392"/>
                  </a:lnTo>
                  <a:lnTo>
                    <a:pt x="9293" y="365229"/>
                  </a:lnTo>
                  <a:lnTo>
                    <a:pt x="2361" y="410647"/>
                  </a:lnTo>
                  <a:lnTo>
                    <a:pt x="0" y="457415"/>
                  </a:lnTo>
                  <a:lnTo>
                    <a:pt x="2361" y="504187"/>
                  </a:lnTo>
                  <a:lnTo>
                    <a:pt x="9293" y="549606"/>
                  </a:lnTo>
                  <a:lnTo>
                    <a:pt x="20565" y="593444"/>
                  </a:lnTo>
                  <a:lnTo>
                    <a:pt x="35947" y="635472"/>
                  </a:lnTo>
                  <a:lnTo>
                    <a:pt x="55209" y="675458"/>
                  </a:lnTo>
                  <a:lnTo>
                    <a:pt x="78122" y="713173"/>
                  </a:lnTo>
                  <a:lnTo>
                    <a:pt x="104455" y="748387"/>
                  </a:lnTo>
                  <a:lnTo>
                    <a:pt x="133978" y="780870"/>
                  </a:lnTo>
                  <a:lnTo>
                    <a:pt x="166462" y="810393"/>
                  </a:lnTo>
                  <a:lnTo>
                    <a:pt x="201676" y="836725"/>
                  </a:lnTo>
                  <a:lnTo>
                    <a:pt x="239392" y="859637"/>
                  </a:lnTo>
                  <a:lnTo>
                    <a:pt x="279377" y="878898"/>
                  </a:lnTo>
                  <a:lnTo>
                    <a:pt x="321404" y="894280"/>
                  </a:lnTo>
                  <a:lnTo>
                    <a:pt x="365241" y="905551"/>
                  </a:lnTo>
                  <a:lnTo>
                    <a:pt x="410659" y="912482"/>
                  </a:lnTo>
                  <a:lnTo>
                    <a:pt x="457428" y="914844"/>
                  </a:lnTo>
                  <a:lnTo>
                    <a:pt x="504197" y="912482"/>
                  </a:lnTo>
                  <a:lnTo>
                    <a:pt x="549615" y="905551"/>
                  </a:lnTo>
                  <a:lnTo>
                    <a:pt x="593452" y="894280"/>
                  </a:lnTo>
                  <a:lnTo>
                    <a:pt x="635479" y="878898"/>
                  </a:lnTo>
                  <a:lnTo>
                    <a:pt x="675465" y="859637"/>
                  </a:lnTo>
                  <a:lnTo>
                    <a:pt x="713180" y="836725"/>
                  </a:lnTo>
                  <a:lnTo>
                    <a:pt x="748394" y="810393"/>
                  </a:lnTo>
                  <a:lnTo>
                    <a:pt x="780878" y="780870"/>
                  </a:lnTo>
                  <a:lnTo>
                    <a:pt x="810401" y="748387"/>
                  </a:lnTo>
                  <a:lnTo>
                    <a:pt x="836734" y="713173"/>
                  </a:lnTo>
                  <a:lnTo>
                    <a:pt x="859647" y="675458"/>
                  </a:lnTo>
                  <a:lnTo>
                    <a:pt x="878909" y="635472"/>
                  </a:lnTo>
                  <a:lnTo>
                    <a:pt x="894291" y="593444"/>
                  </a:lnTo>
                  <a:lnTo>
                    <a:pt x="905563" y="549606"/>
                  </a:lnTo>
                  <a:lnTo>
                    <a:pt x="912495" y="504187"/>
                  </a:lnTo>
                  <a:lnTo>
                    <a:pt x="914857" y="457415"/>
                  </a:lnTo>
                  <a:lnTo>
                    <a:pt x="912495" y="410647"/>
                  </a:lnTo>
                  <a:lnTo>
                    <a:pt x="905563" y="365229"/>
                  </a:lnTo>
                  <a:lnTo>
                    <a:pt x="894291" y="321392"/>
                  </a:lnTo>
                  <a:lnTo>
                    <a:pt x="878909" y="279367"/>
                  </a:lnTo>
                  <a:lnTo>
                    <a:pt x="859647" y="239382"/>
                  </a:lnTo>
                  <a:lnTo>
                    <a:pt x="836734" y="201668"/>
                  </a:lnTo>
                  <a:lnTo>
                    <a:pt x="810401" y="166455"/>
                  </a:lnTo>
                  <a:lnTo>
                    <a:pt x="780878" y="133972"/>
                  </a:lnTo>
                  <a:lnTo>
                    <a:pt x="748394" y="104450"/>
                  </a:lnTo>
                  <a:lnTo>
                    <a:pt x="713180" y="78118"/>
                  </a:lnTo>
                  <a:lnTo>
                    <a:pt x="675465" y="55206"/>
                  </a:lnTo>
                  <a:lnTo>
                    <a:pt x="635479" y="35945"/>
                  </a:lnTo>
                  <a:lnTo>
                    <a:pt x="593452" y="20564"/>
                  </a:lnTo>
                  <a:lnTo>
                    <a:pt x="549615" y="9292"/>
                  </a:lnTo>
                  <a:lnTo>
                    <a:pt x="504197" y="2361"/>
                  </a:lnTo>
                  <a:lnTo>
                    <a:pt x="457428" y="0"/>
                  </a:lnTo>
                  <a:close/>
                </a:path>
              </a:pathLst>
            </a:custGeom>
            <a:solidFill>
              <a:srgbClr val="87D6F8"/>
            </a:solidFill>
          </p:spPr>
          <p:txBody>
            <a:bodyPr wrap="square" lIns="0" tIns="0" rIns="0" bIns="0" rtlCol="0"/>
            <a:lstStyle/>
            <a:p>
              <a:endParaRPr/>
            </a:p>
          </p:txBody>
        </p:sp>
        <p:sp>
          <p:nvSpPr>
            <p:cNvPr id="18" name="object 18"/>
            <p:cNvSpPr/>
            <p:nvPr/>
          </p:nvSpPr>
          <p:spPr>
            <a:xfrm>
              <a:off x="6617766" y="5033999"/>
              <a:ext cx="3267167" cy="2118025"/>
            </a:xfrm>
            <a:prstGeom prst="rect">
              <a:avLst/>
            </a:prstGeom>
            <a:blipFill>
              <a:blip r:embed="rId4" cstate="print"/>
              <a:stretch>
                <a:fillRect/>
              </a:stretch>
            </a:blipFill>
          </p:spPr>
          <p:txBody>
            <a:bodyPr wrap="square" lIns="0" tIns="0" rIns="0" bIns="0" rtlCol="0"/>
            <a:lstStyle/>
            <a:p>
              <a:endParaRPr/>
            </a:p>
          </p:txBody>
        </p:sp>
        <p:sp>
          <p:nvSpPr>
            <p:cNvPr id="19" name="object 19"/>
            <p:cNvSpPr txBox="1"/>
            <p:nvPr/>
          </p:nvSpPr>
          <p:spPr>
            <a:xfrm>
              <a:off x="6371249" y="1787525"/>
              <a:ext cx="3690620" cy="2745175"/>
            </a:xfrm>
            <a:prstGeom prst="rect">
              <a:avLst/>
            </a:prstGeom>
          </p:spPr>
          <p:txBody>
            <a:bodyPr vert="horz" wrap="square" lIns="0" tIns="12700" rIns="0" bIns="0" rtlCol="0">
              <a:spAutoFit/>
            </a:bodyPr>
            <a:lstStyle/>
            <a:p>
              <a:pPr marL="12700" marR="5080" indent="107950" algn="just">
                <a:lnSpc>
                  <a:spcPts val="1200"/>
                </a:lnSpc>
                <a:spcBef>
                  <a:spcPts val="100"/>
                </a:spcBef>
              </a:pPr>
              <a:r>
                <a:rPr lang="es-ES" altLang="ko-KR" sz="850" dirty="0">
                  <a:latin typeface="Arial Unicode MS" panose="020B0604020202020204" pitchFamily="34" charset="-128"/>
                  <a:ea typeface="Arial Unicode MS" panose="020B0604020202020204" pitchFamily="34" charset="-128"/>
                  <a:cs typeface="Arial Unicode MS" panose="020B0604020202020204" pitchFamily="34" charset="-128"/>
                </a:rPr>
                <a:t>¿Por qué los gansos vuelan en forma de V? Cuando los científicos del Instituto de Tecnología de California realizaron simulaciones por computadora de aves volando en forma de V, encontraron dos razones importantes.</a:t>
              </a:r>
              <a:endParaRPr lang="es-ES" sz="5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12700" marR="5080" indent="107950" algn="just">
                <a:lnSpc>
                  <a:spcPts val="1200"/>
                </a:lnSpc>
                <a:spcBef>
                  <a:spcPts val="480"/>
                </a:spcBef>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Primero, los gansos vuelan de esta manera porque consumen la menor cantidad de energía para viajar largas distancias. Los gansos reducen la resistencia al aire volando ligeramente por encima de los gansos que están delante, lo que reduce el consumo de energía. En otras palabras, al volar de esta manera, la resistencia del aire se distribuye uniformemente entre las aves, lo que resulta en una resistencia mínima del aire para cada ave. Se ha descubierto que cuando veinticinco gansos vuelan juntos en forma de V, pueden volar un 75% más que un solo ganso. Cuando el ganso líder está cansado, se turnará con el otro ganso y luego retrocederá para descansar.</a:t>
              </a:r>
            </a:p>
            <a:p>
              <a:pPr marL="12700" marR="5080" indent="107950" algn="just">
                <a:lnSpc>
                  <a:spcPts val="1200"/>
                </a:lnSpc>
                <a:spcBef>
                  <a:spcPts val="480"/>
                </a:spcBef>
              </a:pPr>
              <a:r>
                <a:rPr lang="es-ES" sz="850" dirty="0">
                  <a:latin typeface="Arial Unicode MS" panose="020B0604020202020204" pitchFamily="34" charset="-128"/>
                  <a:ea typeface="Arial Unicode MS" panose="020B0604020202020204" pitchFamily="34" charset="-128"/>
                  <a:cs typeface="Arial Unicode MS" panose="020B0604020202020204" pitchFamily="34" charset="-128"/>
                </a:rPr>
                <a:t>Segundo, la forma de V facilita el intercambio de información y la comunicación entre los gansos del grupo. Es por la misma razón por la que los aviones de guerra prefieren el vuelo en forma de V cuando vuelan en formaciones.</a:t>
              </a:r>
              <a:endParaRPr sz="8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20" name="object 20"/>
            <p:cNvSpPr/>
            <p:nvPr/>
          </p:nvSpPr>
          <p:spPr>
            <a:xfrm>
              <a:off x="6812399" y="1410097"/>
              <a:ext cx="3197225" cy="0"/>
            </a:xfrm>
            <a:custGeom>
              <a:avLst/>
              <a:gdLst/>
              <a:ahLst/>
              <a:cxnLst/>
              <a:rect l="l" t="t" r="r" b="b"/>
              <a:pathLst>
                <a:path w="3197225">
                  <a:moveTo>
                    <a:pt x="0" y="0"/>
                  </a:moveTo>
                  <a:lnTo>
                    <a:pt x="3197199" y="0"/>
                  </a:lnTo>
                </a:path>
              </a:pathLst>
            </a:custGeom>
            <a:ln w="50393">
              <a:solidFill>
                <a:srgbClr val="CCECFC"/>
              </a:solidFill>
            </a:ln>
          </p:spPr>
          <p:txBody>
            <a:bodyPr wrap="square" lIns="0" tIns="0" rIns="0" bIns="0" rtlCol="0"/>
            <a:lstStyle/>
            <a:p>
              <a:endParaRPr/>
            </a:p>
          </p:txBody>
        </p:sp>
        <p:sp>
          <p:nvSpPr>
            <p:cNvPr id="21" name="object 21"/>
            <p:cNvSpPr/>
            <p:nvPr/>
          </p:nvSpPr>
          <p:spPr>
            <a:xfrm>
              <a:off x="6466199" y="1205347"/>
              <a:ext cx="510540" cy="230504"/>
            </a:xfrm>
            <a:custGeom>
              <a:avLst/>
              <a:gdLst/>
              <a:ahLst/>
              <a:cxnLst/>
              <a:rect l="l" t="t" r="r" b="b"/>
              <a:pathLst>
                <a:path w="510540" h="230505">
                  <a:moveTo>
                    <a:pt x="510298" y="0"/>
                  </a:moveTo>
                  <a:lnTo>
                    <a:pt x="255587" y="111125"/>
                  </a:lnTo>
                  <a:lnTo>
                    <a:pt x="0" y="229946"/>
                  </a:lnTo>
                  <a:lnTo>
                    <a:pt x="510298" y="229946"/>
                  </a:lnTo>
                  <a:lnTo>
                    <a:pt x="510298" y="0"/>
                  </a:lnTo>
                  <a:close/>
                </a:path>
              </a:pathLst>
            </a:custGeom>
            <a:solidFill>
              <a:srgbClr val="CCECFC"/>
            </a:solidFill>
          </p:spPr>
          <p:txBody>
            <a:bodyPr wrap="square" lIns="0" tIns="0" rIns="0" bIns="0" rtlCol="0"/>
            <a:lstStyle/>
            <a:p>
              <a:endParaRPr/>
            </a:p>
          </p:txBody>
        </p:sp>
        <p:sp>
          <p:nvSpPr>
            <p:cNvPr id="22" name="object 22"/>
            <p:cNvSpPr txBox="1"/>
            <p:nvPr/>
          </p:nvSpPr>
          <p:spPr>
            <a:xfrm>
              <a:off x="7026939" y="949325"/>
              <a:ext cx="2455011" cy="443711"/>
            </a:xfrm>
            <a:prstGeom prst="rect">
              <a:avLst/>
            </a:prstGeom>
          </p:spPr>
          <p:txBody>
            <a:bodyPr vert="horz" wrap="square" lIns="0" tIns="12700" rIns="0" bIns="0" rtlCol="0">
              <a:spAutoFit/>
            </a:bodyPr>
            <a:lstStyle/>
            <a:p>
              <a:pPr marL="12700" algn="ctr">
                <a:lnSpc>
                  <a:spcPct val="100000"/>
                </a:lnSpc>
                <a:spcBef>
                  <a:spcPts val="100"/>
                </a:spcBef>
              </a:pPr>
              <a:r>
                <a:rPr lang="es-ES" altLang="ko-KR" sz="1400" dirty="0">
                  <a:latin typeface="Arial Unicode MS" panose="020B0604020202020204" pitchFamily="34" charset="-128"/>
                  <a:ea typeface="Arial Unicode MS" panose="020B0604020202020204" pitchFamily="34" charset="-128"/>
                  <a:cs typeface="Arial Unicode MS" panose="020B0604020202020204" pitchFamily="34" charset="-128"/>
                </a:rPr>
                <a:t>¿Por qué los gansos vuelan en forma de V?</a:t>
              </a:r>
            </a:p>
          </p:txBody>
        </p:sp>
        <p:sp>
          <p:nvSpPr>
            <p:cNvPr id="23" name="object 23"/>
            <p:cNvSpPr txBox="1"/>
            <p:nvPr/>
          </p:nvSpPr>
          <p:spPr>
            <a:xfrm>
              <a:off x="186701" y="7549276"/>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32</a:t>
              </a:r>
              <a:endParaRPr sz="800">
                <a:latin typeface="Arial Unicode MS"/>
                <a:cs typeface="Arial Unicode MS"/>
              </a:endParaRPr>
            </a:p>
          </p:txBody>
        </p:sp>
        <p:sp>
          <p:nvSpPr>
            <p:cNvPr id="24" name="object 24"/>
            <p:cNvSpPr txBox="1"/>
            <p:nvPr/>
          </p:nvSpPr>
          <p:spPr>
            <a:xfrm>
              <a:off x="10612893" y="7558318"/>
              <a:ext cx="139700" cy="131445"/>
            </a:xfrm>
            <a:prstGeom prst="rect">
              <a:avLst/>
            </a:prstGeom>
          </p:spPr>
          <p:txBody>
            <a:bodyPr vert="horz" wrap="square" lIns="0" tIns="0" rIns="0" bIns="0" rtlCol="0">
              <a:spAutoFit/>
            </a:bodyPr>
            <a:lstStyle/>
            <a:p>
              <a:pPr marL="12700">
                <a:lnSpc>
                  <a:spcPts val="935"/>
                </a:lnSpc>
              </a:pPr>
              <a:r>
                <a:rPr sz="800" dirty="0">
                  <a:latin typeface="Arial Unicode MS"/>
                  <a:cs typeface="Arial Unicode MS"/>
                </a:rPr>
                <a:t>33</a:t>
              </a:r>
              <a:endParaRPr sz="800">
                <a:latin typeface="Arial Unicode MS"/>
                <a:cs typeface="Arial Unicode MS"/>
              </a:endParaRPr>
            </a:p>
          </p:txBody>
        </p:sp>
        <p:sp>
          <p:nvSpPr>
            <p:cNvPr id="27" name="object 8">
              <a:extLst>
                <a:ext uri="{FF2B5EF4-FFF2-40B4-BE49-F238E27FC236}">
                  <a16:creationId xmlns:a16="http://schemas.microsoft.com/office/drawing/2014/main" id="{08FCA5E4-4B19-4361-855C-3E95C2C45FE1}"/>
                </a:ext>
              </a:extLst>
            </p:cNvPr>
            <p:cNvSpPr txBox="1">
              <a:spLocks/>
            </p:cNvSpPr>
            <p:nvPr/>
          </p:nvSpPr>
          <p:spPr>
            <a:xfrm>
              <a:off x="520700" y="754732"/>
              <a:ext cx="2980461" cy="423193"/>
            </a:xfrm>
            <a:prstGeom prst="rect">
              <a:avLst/>
            </a:prstGeom>
          </p:spPr>
          <p:txBody>
            <a:bodyPr vert="horz" wrap="square" lIns="0" tIns="12700" rIns="0" bIns="0" rtlCol="0">
              <a:spAutoFit/>
            </a:bodyPr>
            <a:lstStyle>
              <a:lvl1pPr>
                <a:defRPr sz="2000" b="0" i="0">
                  <a:solidFill>
                    <a:srgbClr val="00AEEF"/>
                  </a:solidFill>
                  <a:latin typeface="Arial Black"/>
                  <a:ea typeface="+mj-ea"/>
                  <a:cs typeface="Arial Black"/>
                </a:defRPr>
              </a:lvl1pPr>
            </a:lstStyle>
            <a:p>
              <a:pPr marL="12700">
                <a:spcBef>
                  <a:spcPts val="100"/>
                </a:spcBef>
              </a:pPr>
              <a:r>
                <a:rPr lang="es-ES" sz="4000" b="1" kern="0" baseline="8169" dirty="0">
                  <a:solidFill>
                    <a:srgbClr val="6D6E71"/>
                  </a:solidFill>
                  <a:latin typeface="NanumBarunGothic"/>
                  <a:cs typeface="NanumBarunGothic"/>
                </a:rPr>
                <a:t>Nuestra</a:t>
              </a:r>
              <a:r>
                <a:rPr lang="es-ES" sz="1400" b="1" kern="0" baseline="8169" dirty="0">
                  <a:solidFill>
                    <a:srgbClr val="58585B"/>
                  </a:solidFill>
                  <a:latin typeface="Arial Unicode MS"/>
                  <a:cs typeface="Arial Unicode MS"/>
                </a:rPr>
                <a:t> </a:t>
              </a:r>
              <a:r>
                <a:rPr lang="es-ES" sz="1400" kern="0" dirty="0">
                  <a:solidFill>
                    <a:srgbClr val="58585B"/>
                  </a:solidFill>
                  <a:latin typeface="Arial Unicode MS"/>
                  <a:cs typeface="Arial Unicode MS"/>
                </a:rPr>
                <a:t>historia</a:t>
              </a:r>
              <a:endParaRPr lang="es-ES" sz="1400" kern="0" dirty="0">
                <a:latin typeface="Arial Unicode MS"/>
                <a:cs typeface="Arial Unicode MS"/>
              </a:endParaRPr>
            </a:p>
          </p:txBody>
        </p:sp>
        <p:sp>
          <p:nvSpPr>
            <p:cNvPr id="25" name="object 21">
              <a:extLst>
                <a:ext uri="{FF2B5EF4-FFF2-40B4-BE49-F238E27FC236}">
                  <a16:creationId xmlns:a16="http://schemas.microsoft.com/office/drawing/2014/main" id="{03AABB62-C18F-4E70-BC57-63E1CE190CB6}"/>
                </a:ext>
              </a:extLst>
            </p:cNvPr>
            <p:cNvSpPr txBox="1"/>
            <p:nvPr/>
          </p:nvSpPr>
          <p:spPr>
            <a:xfrm>
              <a:off x="9664700" y="766480"/>
              <a:ext cx="781625" cy="259045"/>
            </a:xfrm>
            <a:prstGeom prst="rect">
              <a:avLst/>
            </a:prstGeom>
          </p:spPr>
          <p:txBody>
            <a:bodyPr vert="horz" wrap="square" lIns="0" tIns="12700" rIns="0" bIns="0" rtlCol="0">
              <a:spAutoFit/>
            </a:bodyPr>
            <a:lstStyle/>
            <a:p>
              <a:pPr marL="12700">
                <a:lnSpc>
                  <a:spcPct val="100000"/>
                </a:lnSpc>
                <a:spcBef>
                  <a:spcPts val="100"/>
                </a:spcBef>
              </a:pPr>
              <a:r>
                <a:rPr lang="es-ES" sz="1600" b="1" dirty="0">
                  <a:solidFill>
                    <a:srgbClr val="FFFFFF"/>
                  </a:solidFill>
                  <a:latin typeface="NanumBarunGothic"/>
                  <a:cs typeface="NanumBarunGothic"/>
                </a:rPr>
                <a:t>Alegoría</a:t>
              </a:r>
              <a:endParaRPr sz="1600" dirty="0">
                <a:latin typeface="NanumBarunGothic"/>
                <a:cs typeface="NanumBarunGothic"/>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21853"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3" name="object 3"/>
          <p:cNvSpPr/>
          <p:nvPr/>
        </p:nvSpPr>
        <p:spPr>
          <a:xfrm>
            <a:off x="415494"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4" name="object 4"/>
          <p:cNvSpPr/>
          <p:nvPr/>
        </p:nvSpPr>
        <p:spPr>
          <a:xfrm>
            <a:off x="360140" y="649522"/>
            <a:ext cx="198424" cy="219049"/>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364327" y="918231"/>
            <a:ext cx="219049" cy="198424"/>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646459"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7" name="object 7"/>
          <p:cNvSpPr/>
          <p:nvPr/>
        </p:nvSpPr>
        <p:spPr>
          <a:xfrm>
            <a:off x="4736434" y="893422"/>
            <a:ext cx="198424" cy="219049"/>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4711622" y="645337"/>
            <a:ext cx="219049" cy="198424"/>
          </a:xfrm>
          <a:prstGeom prst="rect">
            <a:avLst/>
          </a:prstGeom>
          <a:blipFill>
            <a:blip r:embed="rId5" cstate="print"/>
            <a:stretch>
              <a:fillRect/>
            </a:stretch>
          </a:blipFill>
        </p:spPr>
        <p:txBody>
          <a:bodyPr wrap="square" lIns="0" tIns="0" rIns="0" bIns="0" rtlCol="0"/>
          <a:lstStyle/>
          <a:p>
            <a:endParaRPr/>
          </a:p>
        </p:txBody>
      </p:sp>
      <p:sp>
        <p:nvSpPr>
          <p:cNvPr id="9" name="object 9"/>
          <p:cNvSpPr/>
          <p:nvPr/>
        </p:nvSpPr>
        <p:spPr>
          <a:xfrm>
            <a:off x="37144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 name="object 10"/>
          <p:cNvSpPr/>
          <p:nvPr/>
        </p:nvSpPr>
        <p:spPr>
          <a:xfrm>
            <a:off x="59579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1" name="object 11"/>
          <p:cNvSpPr/>
          <p:nvPr/>
        </p:nvSpPr>
        <p:spPr>
          <a:xfrm>
            <a:off x="469920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3" name="object 13"/>
          <p:cNvSpPr/>
          <p:nvPr/>
        </p:nvSpPr>
        <p:spPr>
          <a:xfrm>
            <a:off x="469920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4" name="object 14"/>
          <p:cNvSpPr/>
          <p:nvPr/>
        </p:nvSpPr>
        <p:spPr>
          <a:xfrm>
            <a:off x="582394" y="317472"/>
            <a:ext cx="790028" cy="657720"/>
          </a:xfrm>
          <a:prstGeom prst="rect">
            <a:avLst/>
          </a:prstGeom>
          <a:blipFill>
            <a:blip r:embed="rId6" cstate="print"/>
            <a:stretch>
              <a:fillRect/>
            </a:stretch>
          </a:blipFill>
        </p:spPr>
        <p:txBody>
          <a:bodyPr wrap="square" lIns="0" tIns="0" rIns="0" bIns="0" rtlCol="0"/>
          <a:lstStyle/>
          <a:p>
            <a:endParaRPr/>
          </a:p>
        </p:txBody>
      </p:sp>
      <p:sp>
        <p:nvSpPr>
          <p:cNvPr id="15" name="object 15"/>
          <p:cNvSpPr txBox="1">
            <a:spLocks noGrp="1"/>
          </p:cNvSpPr>
          <p:nvPr>
            <p:ph type="title"/>
          </p:nvPr>
        </p:nvSpPr>
        <p:spPr>
          <a:prstGeom prst="rect">
            <a:avLst/>
          </a:prstGeom>
        </p:spPr>
        <p:txBody>
          <a:bodyPr vert="horz" wrap="square" lIns="0" tIns="13335" rIns="0" bIns="0" rtlCol="0">
            <a:spAutoFit/>
          </a:bodyPr>
          <a:lstStyle/>
          <a:p>
            <a:pPr marL="12700">
              <a:lnSpc>
                <a:spcPct val="100000"/>
              </a:lnSpc>
              <a:spcBef>
                <a:spcPts val="105"/>
              </a:spcBef>
              <a:tabLst>
                <a:tab pos="643890" algn="l"/>
                <a:tab pos="4039870" algn="l"/>
              </a:tabLst>
            </a:pPr>
            <a:r>
              <a:rPr strike="sngStrike" spc="-35" dirty="0"/>
              <a:t> 	</a:t>
            </a:r>
            <a:r>
              <a:rPr lang="es-ES" strike="sngStrike" spc="-160" dirty="0"/>
              <a:t>Miércoles</a:t>
            </a:r>
            <a:r>
              <a:rPr strike="sngStrike" spc="-160" dirty="0"/>
              <a:t>	</a:t>
            </a:r>
          </a:p>
        </p:txBody>
      </p:sp>
      <p:sp>
        <p:nvSpPr>
          <p:cNvPr id="16" name="object 16"/>
          <p:cNvSpPr txBox="1"/>
          <p:nvPr/>
        </p:nvSpPr>
        <p:spPr>
          <a:xfrm>
            <a:off x="1602599" y="801752"/>
            <a:ext cx="1604705"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Palabra de miércoles</a:t>
            </a:r>
            <a:endParaRPr sz="1200" dirty="0">
              <a:latin typeface="Arial Unicode MS"/>
              <a:cs typeface="Arial Unicode MS"/>
            </a:endParaRPr>
          </a:p>
        </p:txBody>
      </p:sp>
      <p:sp>
        <p:nvSpPr>
          <p:cNvPr id="17" name="object 17"/>
          <p:cNvSpPr txBox="1"/>
          <p:nvPr/>
        </p:nvSpPr>
        <p:spPr>
          <a:xfrm>
            <a:off x="3328499" y="780108"/>
            <a:ext cx="29464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Arial Unicode MS"/>
                <a:cs typeface="Arial Unicode MS"/>
              </a:rPr>
              <a:t>D</a:t>
            </a:r>
            <a:r>
              <a:rPr lang="es-ES" sz="1000" dirty="0">
                <a:latin typeface="Arial Unicode MS"/>
                <a:cs typeface="Arial Unicode MS"/>
              </a:rPr>
              <a:t>ía</a:t>
            </a:r>
            <a:r>
              <a:rPr sz="1000" dirty="0">
                <a:latin typeface="Arial Unicode MS"/>
                <a:cs typeface="Arial Unicode MS"/>
              </a:rPr>
              <a:t>.</a:t>
            </a:r>
          </a:p>
        </p:txBody>
      </p:sp>
      <p:sp>
        <p:nvSpPr>
          <p:cNvPr id="18" name="object 18"/>
          <p:cNvSpPr/>
          <p:nvPr/>
        </p:nvSpPr>
        <p:spPr>
          <a:xfrm>
            <a:off x="397569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9" name="object 19"/>
          <p:cNvSpPr/>
          <p:nvPr/>
        </p:nvSpPr>
        <p:spPr>
          <a:xfrm>
            <a:off x="436939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20" name="object 20"/>
          <p:cNvSpPr/>
          <p:nvPr/>
        </p:nvSpPr>
        <p:spPr>
          <a:xfrm>
            <a:off x="576033" y="13659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1" name="object 21"/>
          <p:cNvSpPr/>
          <p:nvPr/>
        </p:nvSpPr>
        <p:spPr>
          <a:xfrm>
            <a:off x="525199"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2" name="object 22"/>
          <p:cNvSpPr/>
          <p:nvPr/>
        </p:nvSpPr>
        <p:spPr>
          <a:xfrm>
            <a:off x="4744393"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3" name="object 23"/>
          <p:cNvSpPr/>
          <p:nvPr/>
        </p:nvSpPr>
        <p:spPr>
          <a:xfrm>
            <a:off x="576033" y="34383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4" name="object 24"/>
          <p:cNvSpPr/>
          <p:nvPr/>
        </p:nvSpPr>
        <p:spPr>
          <a:xfrm>
            <a:off x="525199"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5" name="object 25"/>
          <p:cNvSpPr/>
          <p:nvPr/>
        </p:nvSpPr>
        <p:spPr>
          <a:xfrm>
            <a:off x="4744393"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6" name="object 26"/>
          <p:cNvSpPr/>
          <p:nvPr/>
        </p:nvSpPr>
        <p:spPr>
          <a:xfrm>
            <a:off x="576033" y="240214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27" name="object 27"/>
          <p:cNvSpPr/>
          <p:nvPr/>
        </p:nvSpPr>
        <p:spPr>
          <a:xfrm>
            <a:off x="525199"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8" name="object 28"/>
          <p:cNvSpPr/>
          <p:nvPr/>
        </p:nvSpPr>
        <p:spPr>
          <a:xfrm>
            <a:off x="4744393"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29" name="object 29"/>
          <p:cNvSpPr/>
          <p:nvPr/>
        </p:nvSpPr>
        <p:spPr>
          <a:xfrm>
            <a:off x="576033" y="447462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0" name="object 30"/>
          <p:cNvSpPr/>
          <p:nvPr/>
        </p:nvSpPr>
        <p:spPr>
          <a:xfrm>
            <a:off x="525199"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1" name="object 31"/>
          <p:cNvSpPr/>
          <p:nvPr/>
        </p:nvSpPr>
        <p:spPr>
          <a:xfrm>
            <a:off x="4744393"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2" name="object 32"/>
          <p:cNvSpPr/>
          <p:nvPr/>
        </p:nvSpPr>
        <p:spPr>
          <a:xfrm>
            <a:off x="576033" y="62880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3" name="object 33"/>
          <p:cNvSpPr/>
          <p:nvPr/>
        </p:nvSpPr>
        <p:spPr>
          <a:xfrm>
            <a:off x="525199"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4" name="object 34"/>
          <p:cNvSpPr/>
          <p:nvPr/>
        </p:nvSpPr>
        <p:spPr>
          <a:xfrm>
            <a:off x="4744393"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5" name="object 35"/>
          <p:cNvSpPr/>
          <p:nvPr/>
        </p:nvSpPr>
        <p:spPr>
          <a:xfrm>
            <a:off x="576033" y="188402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6" name="object 36"/>
          <p:cNvSpPr/>
          <p:nvPr/>
        </p:nvSpPr>
        <p:spPr>
          <a:xfrm>
            <a:off x="525199"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7" name="object 37"/>
          <p:cNvSpPr/>
          <p:nvPr/>
        </p:nvSpPr>
        <p:spPr>
          <a:xfrm>
            <a:off x="4744393"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38" name="object 38"/>
          <p:cNvSpPr/>
          <p:nvPr/>
        </p:nvSpPr>
        <p:spPr>
          <a:xfrm>
            <a:off x="576033" y="395650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39" name="object 39"/>
          <p:cNvSpPr/>
          <p:nvPr/>
        </p:nvSpPr>
        <p:spPr>
          <a:xfrm>
            <a:off x="525199"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0" name="object 40"/>
          <p:cNvSpPr/>
          <p:nvPr/>
        </p:nvSpPr>
        <p:spPr>
          <a:xfrm>
            <a:off x="4744393"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1" name="object 41"/>
          <p:cNvSpPr/>
          <p:nvPr/>
        </p:nvSpPr>
        <p:spPr>
          <a:xfrm>
            <a:off x="576033" y="576993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2" name="object 42"/>
          <p:cNvSpPr/>
          <p:nvPr/>
        </p:nvSpPr>
        <p:spPr>
          <a:xfrm>
            <a:off x="525199"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3" name="object 43"/>
          <p:cNvSpPr/>
          <p:nvPr/>
        </p:nvSpPr>
        <p:spPr>
          <a:xfrm>
            <a:off x="4744393"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4" name="object 44"/>
          <p:cNvSpPr/>
          <p:nvPr/>
        </p:nvSpPr>
        <p:spPr>
          <a:xfrm>
            <a:off x="576033" y="292026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5" name="object 45"/>
          <p:cNvSpPr/>
          <p:nvPr/>
        </p:nvSpPr>
        <p:spPr>
          <a:xfrm>
            <a:off x="525199"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6" name="object 46"/>
          <p:cNvSpPr/>
          <p:nvPr/>
        </p:nvSpPr>
        <p:spPr>
          <a:xfrm>
            <a:off x="4744393"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7" name="object 47"/>
          <p:cNvSpPr/>
          <p:nvPr/>
        </p:nvSpPr>
        <p:spPr>
          <a:xfrm>
            <a:off x="576033" y="49927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48" name="object 48"/>
          <p:cNvSpPr/>
          <p:nvPr/>
        </p:nvSpPr>
        <p:spPr>
          <a:xfrm>
            <a:off x="525199"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49" name="object 49"/>
          <p:cNvSpPr/>
          <p:nvPr/>
        </p:nvSpPr>
        <p:spPr>
          <a:xfrm>
            <a:off x="4744393"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0" name="object 50"/>
          <p:cNvSpPr/>
          <p:nvPr/>
        </p:nvSpPr>
        <p:spPr>
          <a:xfrm>
            <a:off x="576033" y="680617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1" name="object 51"/>
          <p:cNvSpPr/>
          <p:nvPr/>
        </p:nvSpPr>
        <p:spPr>
          <a:xfrm>
            <a:off x="525199"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2" name="object 52"/>
          <p:cNvSpPr/>
          <p:nvPr/>
        </p:nvSpPr>
        <p:spPr>
          <a:xfrm>
            <a:off x="4744393"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3" name="object 53"/>
          <p:cNvSpPr/>
          <p:nvPr/>
        </p:nvSpPr>
        <p:spPr>
          <a:xfrm>
            <a:off x="576033" y="162496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4" name="object 54"/>
          <p:cNvSpPr/>
          <p:nvPr/>
        </p:nvSpPr>
        <p:spPr>
          <a:xfrm>
            <a:off x="525199"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5" name="object 55"/>
          <p:cNvSpPr/>
          <p:nvPr/>
        </p:nvSpPr>
        <p:spPr>
          <a:xfrm>
            <a:off x="4744393"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6" name="object 56"/>
          <p:cNvSpPr/>
          <p:nvPr/>
        </p:nvSpPr>
        <p:spPr>
          <a:xfrm>
            <a:off x="576033" y="369744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57" name="object 57"/>
          <p:cNvSpPr/>
          <p:nvPr/>
        </p:nvSpPr>
        <p:spPr>
          <a:xfrm>
            <a:off x="525199"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8" name="object 58"/>
          <p:cNvSpPr/>
          <p:nvPr/>
        </p:nvSpPr>
        <p:spPr>
          <a:xfrm>
            <a:off x="4744393"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59" name="object 59"/>
          <p:cNvSpPr/>
          <p:nvPr/>
        </p:nvSpPr>
        <p:spPr>
          <a:xfrm>
            <a:off x="576033" y="551087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0" name="object 60"/>
          <p:cNvSpPr/>
          <p:nvPr/>
        </p:nvSpPr>
        <p:spPr>
          <a:xfrm>
            <a:off x="525199"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1" name="object 61"/>
          <p:cNvSpPr/>
          <p:nvPr/>
        </p:nvSpPr>
        <p:spPr>
          <a:xfrm>
            <a:off x="4744393"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2" name="object 62"/>
          <p:cNvSpPr/>
          <p:nvPr/>
        </p:nvSpPr>
        <p:spPr>
          <a:xfrm>
            <a:off x="576033" y="26612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3" name="object 63"/>
          <p:cNvSpPr/>
          <p:nvPr/>
        </p:nvSpPr>
        <p:spPr>
          <a:xfrm>
            <a:off x="525199"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4" name="object 64"/>
          <p:cNvSpPr/>
          <p:nvPr/>
        </p:nvSpPr>
        <p:spPr>
          <a:xfrm>
            <a:off x="4744393"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5" name="object 65"/>
          <p:cNvSpPr/>
          <p:nvPr/>
        </p:nvSpPr>
        <p:spPr>
          <a:xfrm>
            <a:off x="576033" y="47336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6" name="object 66"/>
          <p:cNvSpPr/>
          <p:nvPr/>
        </p:nvSpPr>
        <p:spPr>
          <a:xfrm>
            <a:off x="525199"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7" name="object 67"/>
          <p:cNvSpPr/>
          <p:nvPr/>
        </p:nvSpPr>
        <p:spPr>
          <a:xfrm>
            <a:off x="4744393"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68" name="object 68"/>
          <p:cNvSpPr/>
          <p:nvPr/>
        </p:nvSpPr>
        <p:spPr>
          <a:xfrm>
            <a:off x="576033" y="654711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69" name="object 69"/>
          <p:cNvSpPr/>
          <p:nvPr/>
        </p:nvSpPr>
        <p:spPr>
          <a:xfrm>
            <a:off x="525199"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0" name="object 70"/>
          <p:cNvSpPr/>
          <p:nvPr/>
        </p:nvSpPr>
        <p:spPr>
          <a:xfrm>
            <a:off x="4744393"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1" name="object 71"/>
          <p:cNvSpPr/>
          <p:nvPr/>
        </p:nvSpPr>
        <p:spPr>
          <a:xfrm>
            <a:off x="576033" y="214308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2" name="object 72"/>
          <p:cNvSpPr/>
          <p:nvPr/>
        </p:nvSpPr>
        <p:spPr>
          <a:xfrm>
            <a:off x="525199"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3" name="object 73"/>
          <p:cNvSpPr/>
          <p:nvPr/>
        </p:nvSpPr>
        <p:spPr>
          <a:xfrm>
            <a:off x="4744393"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4" name="object 74"/>
          <p:cNvSpPr/>
          <p:nvPr/>
        </p:nvSpPr>
        <p:spPr>
          <a:xfrm>
            <a:off x="576033" y="421556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5" name="object 75"/>
          <p:cNvSpPr/>
          <p:nvPr/>
        </p:nvSpPr>
        <p:spPr>
          <a:xfrm>
            <a:off x="525199"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6" name="object 76"/>
          <p:cNvSpPr/>
          <p:nvPr/>
        </p:nvSpPr>
        <p:spPr>
          <a:xfrm>
            <a:off x="4744393"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7" name="object 77"/>
          <p:cNvSpPr/>
          <p:nvPr/>
        </p:nvSpPr>
        <p:spPr>
          <a:xfrm>
            <a:off x="576033" y="602899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78" name="object 78"/>
          <p:cNvSpPr/>
          <p:nvPr/>
        </p:nvSpPr>
        <p:spPr>
          <a:xfrm>
            <a:off x="525199"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79" name="object 79"/>
          <p:cNvSpPr/>
          <p:nvPr/>
        </p:nvSpPr>
        <p:spPr>
          <a:xfrm>
            <a:off x="4744393"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0" name="object 80"/>
          <p:cNvSpPr/>
          <p:nvPr/>
        </p:nvSpPr>
        <p:spPr>
          <a:xfrm>
            <a:off x="576033" y="317932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1" name="object 81"/>
          <p:cNvSpPr/>
          <p:nvPr/>
        </p:nvSpPr>
        <p:spPr>
          <a:xfrm>
            <a:off x="525199"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2" name="object 82"/>
          <p:cNvSpPr/>
          <p:nvPr/>
        </p:nvSpPr>
        <p:spPr>
          <a:xfrm>
            <a:off x="4744393"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3" name="object 83"/>
          <p:cNvSpPr/>
          <p:nvPr/>
        </p:nvSpPr>
        <p:spPr>
          <a:xfrm>
            <a:off x="576033" y="525181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4" name="object 84"/>
          <p:cNvSpPr/>
          <p:nvPr/>
        </p:nvSpPr>
        <p:spPr>
          <a:xfrm>
            <a:off x="525199"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5" name="object 85"/>
          <p:cNvSpPr/>
          <p:nvPr/>
        </p:nvSpPr>
        <p:spPr>
          <a:xfrm>
            <a:off x="4744393"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6" name="object 86"/>
          <p:cNvSpPr/>
          <p:nvPr/>
        </p:nvSpPr>
        <p:spPr>
          <a:xfrm>
            <a:off x="576033" y="7065237"/>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87" name="object 87"/>
          <p:cNvSpPr/>
          <p:nvPr/>
        </p:nvSpPr>
        <p:spPr>
          <a:xfrm>
            <a:off x="525199"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8" name="object 88"/>
          <p:cNvSpPr/>
          <p:nvPr/>
        </p:nvSpPr>
        <p:spPr>
          <a:xfrm>
            <a:off x="4744393"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89" name="object 89"/>
          <p:cNvSpPr/>
          <p:nvPr/>
        </p:nvSpPr>
        <p:spPr>
          <a:xfrm>
            <a:off x="576033" y="7324303"/>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90" name="object 90"/>
          <p:cNvSpPr/>
          <p:nvPr/>
        </p:nvSpPr>
        <p:spPr>
          <a:xfrm>
            <a:off x="525199"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91" name="object 91"/>
          <p:cNvSpPr/>
          <p:nvPr/>
        </p:nvSpPr>
        <p:spPr>
          <a:xfrm>
            <a:off x="4744393"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92" name="object 92"/>
          <p:cNvSpPr txBox="1"/>
          <p:nvPr/>
        </p:nvSpPr>
        <p:spPr>
          <a:xfrm>
            <a:off x="620500" y="1144863"/>
            <a:ext cx="43360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Título</a:t>
            </a:r>
            <a:r>
              <a:rPr sz="900" dirty="0">
                <a:solidFill>
                  <a:srgbClr val="00AEEF"/>
                </a:solidFill>
                <a:latin typeface="Arial Unicode MS"/>
                <a:cs typeface="Arial Unicode MS"/>
              </a:rPr>
              <a:t> :</a:t>
            </a:r>
            <a:endParaRPr sz="900" dirty="0">
              <a:latin typeface="Arial Unicode MS"/>
              <a:cs typeface="Arial Unicode MS"/>
            </a:endParaRPr>
          </a:p>
        </p:txBody>
      </p:sp>
      <p:sp>
        <p:nvSpPr>
          <p:cNvPr id="93" name="object 93"/>
          <p:cNvSpPr txBox="1"/>
          <p:nvPr/>
        </p:nvSpPr>
        <p:spPr>
          <a:xfrm>
            <a:off x="3340100" y="1144863"/>
            <a:ext cx="724864"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Predicador</a:t>
            </a:r>
            <a:r>
              <a:rPr sz="900" dirty="0">
                <a:solidFill>
                  <a:srgbClr val="00AEEF"/>
                </a:solidFill>
                <a:latin typeface="Arial Unicode MS"/>
                <a:cs typeface="Arial Unicode MS"/>
              </a:rPr>
              <a:t> :</a:t>
            </a:r>
            <a:endParaRPr sz="900" dirty="0">
              <a:latin typeface="Arial Unicode MS"/>
              <a:cs typeface="Arial Unicode MS"/>
            </a:endParaRPr>
          </a:p>
        </p:txBody>
      </p:sp>
      <p:sp>
        <p:nvSpPr>
          <p:cNvPr id="94" name="object 94"/>
          <p:cNvSpPr txBox="1"/>
          <p:nvPr/>
        </p:nvSpPr>
        <p:spPr>
          <a:xfrm>
            <a:off x="620500" y="1413011"/>
            <a:ext cx="43360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Texto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9" name="object 189"/>
          <p:cNvSpPr txBox="1"/>
          <p:nvPr/>
        </p:nvSpPr>
        <p:spPr>
          <a:xfrm>
            <a:off x="186701" y="7533122"/>
            <a:ext cx="139700" cy="135935"/>
          </a:xfrm>
          <a:prstGeom prst="rect">
            <a:avLst/>
          </a:prstGeom>
        </p:spPr>
        <p:txBody>
          <a:bodyPr vert="horz" wrap="square" lIns="0" tIns="12700" rIns="0" bIns="0" rtlCol="0">
            <a:spAutoFit/>
          </a:bodyPr>
          <a:lstStyle/>
          <a:p>
            <a:pPr marL="12700">
              <a:lnSpc>
                <a:spcPct val="100000"/>
              </a:lnSpc>
              <a:spcBef>
                <a:spcPts val="100"/>
              </a:spcBef>
            </a:pPr>
            <a:r>
              <a:rPr lang="es-ES" sz="800" dirty="0">
                <a:latin typeface="Arial Unicode MS"/>
                <a:cs typeface="Arial Unicode MS"/>
              </a:rPr>
              <a:t>34</a:t>
            </a:r>
            <a:endParaRPr sz="800" dirty="0">
              <a:latin typeface="Arial Unicode MS"/>
              <a:cs typeface="Arial Unicode MS"/>
            </a:endParaRPr>
          </a:p>
        </p:txBody>
      </p:sp>
      <p:grpSp>
        <p:nvGrpSpPr>
          <p:cNvPr id="192" name="그룹 191">
            <a:extLst>
              <a:ext uri="{FF2B5EF4-FFF2-40B4-BE49-F238E27FC236}">
                <a16:creationId xmlns:a16="http://schemas.microsoft.com/office/drawing/2014/main" id="{72DE195A-255C-4976-933B-D0BAE1667C84}"/>
              </a:ext>
            </a:extLst>
          </p:cNvPr>
          <p:cNvGrpSpPr/>
          <p:nvPr/>
        </p:nvGrpSpPr>
        <p:grpSpPr>
          <a:xfrm>
            <a:off x="4923548" y="298796"/>
            <a:ext cx="5829045" cy="7379303"/>
            <a:chOff x="4923548" y="298796"/>
            <a:chExt cx="5829045" cy="7379303"/>
          </a:xfrm>
        </p:grpSpPr>
        <p:sp>
          <p:nvSpPr>
            <p:cNvPr id="12" name="object 12"/>
            <p:cNvSpPr/>
            <p:nvPr/>
          </p:nvSpPr>
          <p:spPr>
            <a:xfrm>
              <a:off x="492354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95" name="object 95"/>
            <p:cNvSpPr/>
            <p:nvPr/>
          </p:nvSpPr>
          <p:spPr>
            <a:xfrm>
              <a:off x="6075103" y="755551"/>
              <a:ext cx="4451350" cy="6789420"/>
            </a:xfrm>
            <a:custGeom>
              <a:avLst/>
              <a:gdLst/>
              <a:ahLst/>
              <a:cxnLst/>
              <a:rect l="l" t="t" r="r" b="b"/>
              <a:pathLst>
                <a:path w="4451350" h="6789420">
                  <a:moveTo>
                    <a:pt x="179997" y="0"/>
                  </a:moveTo>
                  <a:lnTo>
                    <a:pt x="132144" y="6429"/>
                  </a:lnTo>
                  <a:lnTo>
                    <a:pt x="89146" y="24573"/>
                  </a:lnTo>
                  <a:lnTo>
                    <a:pt x="52717" y="52717"/>
                  </a:lnTo>
                  <a:lnTo>
                    <a:pt x="24573" y="89146"/>
                  </a:lnTo>
                  <a:lnTo>
                    <a:pt x="6429" y="132144"/>
                  </a:lnTo>
                  <a:lnTo>
                    <a:pt x="0" y="179997"/>
                  </a:lnTo>
                  <a:lnTo>
                    <a:pt x="0" y="6609092"/>
                  </a:lnTo>
                  <a:lnTo>
                    <a:pt x="6429" y="6656946"/>
                  </a:lnTo>
                  <a:lnTo>
                    <a:pt x="24573" y="6699946"/>
                  </a:lnTo>
                  <a:lnTo>
                    <a:pt x="52717" y="6736378"/>
                  </a:lnTo>
                  <a:lnTo>
                    <a:pt x="89146" y="6764525"/>
                  </a:lnTo>
                  <a:lnTo>
                    <a:pt x="132144" y="6782672"/>
                  </a:lnTo>
                  <a:lnTo>
                    <a:pt x="179997" y="6789102"/>
                  </a:lnTo>
                  <a:lnTo>
                    <a:pt x="4271302" y="6789102"/>
                  </a:lnTo>
                  <a:lnTo>
                    <a:pt x="4319150" y="6782672"/>
                  </a:lnTo>
                  <a:lnTo>
                    <a:pt x="4362147" y="6764525"/>
                  </a:lnTo>
                  <a:lnTo>
                    <a:pt x="4398576" y="6736378"/>
                  </a:lnTo>
                  <a:lnTo>
                    <a:pt x="4426722" y="6699946"/>
                  </a:lnTo>
                  <a:lnTo>
                    <a:pt x="4444869" y="6656946"/>
                  </a:lnTo>
                  <a:lnTo>
                    <a:pt x="4451299" y="6609092"/>
                  </a:lnTo>
                  <a:lnTo>
                    <a:pt x="4451299" y="179997"/>
                  </a:lnTo>
                  <a:lnTo>
                    <a:pt x="4444869" y="132144"/>
                  </a:lnTo>
                  <a:lnTo>
                    <a:pt x="4426722" y="89146"/>
                  </a:lnTo>
                  <a:lnTo>
                    <a:pt x="4398576" y="52717"/>
                  </a:lnTo>
                  <a:lnTo>
                    <a:pt x="4362147" y="24573"/>
                  </a:lnTo>
                  <a:lnTo>
                    <a:pt x="4319150" y="6429"/>
                  </a:lnTo>
                  <a:lnTo>
                    <a:pt x="4271302" y="0"/>
                  </a:lnTo>
                  <a:lnTo>
                    <a:pt x="179997" y="0"/>
                  </a:lnTo>
                  <a:close/>
                </a:path>
              </a:pathLst>
            </a:custGeom>
            <a:ln w="12700">
              <a:solidFill>
                <a:srgbClr val="ABE1FA"/>
              </a:solidFill>
            </a:ln>
          </p:spPr>
          <p:txBody>
            <a:bodyPr wrap="square" lIns="0" tIns="0" rIns="0" bIns="0" rtlCol="0"/>
            <a:lstStyle/>
            <a:p>
              <a:endParaRPr/>
            </a:p>
          </p:txBody>
        </p:sp>
        <p:sp>
          <p:nvSpPr>
            <p:cNvPr id="96" name="object 96"/>
            <p:cNvSpPr/>
            <p:nvPr/>
          </p:nvSpPr>
          <p:spPr>
            <a:xfrm>
              <a:off x="6068744" y="698896"/>
              <a:ext cx="4464050" cy="364490"/>
            </a:xfrm>
            <a:custGeom>
              <a:avLst/>
              <a:gdLst/>
              <a:ahLst/>
              <a:cxnLst/>
              <a:rect l="l" t="t" r="r" b="b"/>
              <a:pathLst>
                <a:path w="4464050" h="364490">
                  <a:moveTo>
                    <a:pt x="4281906" y="0"/>
                  </a:moveTo>
                  <a:lnTo>
                    <a:pt x="182105" y="0"/>
                  </a:lnTo>
                  <a:lnTo>
                    <a:pt x="133695" y="6504"/>
                  </a:lnTo>
                  <a:lnTo>
                    <a:pt x="90194" y="24860"/>
                  </a:lnTo>
                  <a:lnTo>
                    <a:pt x="53338" y="53332"/>
                  </a:lnTo>
                  <a:lnTo>
                    <a:pt x="24863" y="90185"/>
                  </a:lnTo>
                  <a:lnTo>
                    <a:pt x="6505" y="133683"/>
                  </a:lnTo>
                  <a:lnTo>
                    <a:pt x="0" y="182092"/>
                  </a:lnTo>
                  <a:lnTo>
                    <a:pt x="6505" y="230502"/>
                  </a:lnTo>
                  <a:lnTo>
                    <a:pt x="24863" y="274003"/>
                  </a:lnTo>
                  <a:lnTo>
                    <a:pt x="53338" y="310859"/>
                  </a:lnTo>
                  <a:lnTo>
                    <a:pt x="90194" y="339334"/>
                  </a:lnTo>
                  <a:lnTo>
                    <a:pt x="133695" y="357692"/>
                  </a:lnTo>
                  <a:lnTo>
                    <a:pt x="182105" y="364197"/>
                  </a:lnTo>
                  <a:lnTo>
                    <a:pt x="4281906" y="364197"/>
                  </a:lnTo>
                  <a:lnTo>
                    <a:pt x="4330315" y="357692"/>
                  </a:lnTo>
                  <a:lnTo>
                    <a:pt x="4373814" y="339334"/>
                  </a:lnTo>
                  <a:lnTo>
                    <a:pt x="4410667" y="310859"/>
                  </a:lnTo>
                  <a:lnTo>
                    <a:pt x="4439139" y="274003"/>
                  </a:lnTo>
                  <a:lnTo>
                    <a:pt x="4457494" y="230502"/>
                  </a:lnTo>
                  <a:lnTo>
                    <a:pt x="4463999" y="182092"/>
                  </a:lnTo>
                  <a:lnTo>
                    <a:pt x="4457494" y="133683"/>
                  </a:lnTo>
                  <a:lnTo>
                    <a:pt x="4439139" y="90185"/>
                  </a:lnTo>
                  <a:lnTo>
                    <a:pt x="4410667" y="53332"/>
                  </a:lnTo>
                  <a:lnTo>
                    <a:pt x="4373814" y="24860"/>
                  </a:lnTo>
                  <a:lnTo>
                    <a:pt x="4330315" y="6504"/>
                  </a:lnTo>
                  <a:lnTo>
                    <a:pt x="4281906" y="0"/>
                  </a:lnTo>
                  <a:close/>
                </a:path>
              </a:pathLst>
            </a:custGeom>
            <a:solidFill>
              <a:srgbClr val="ABE1FA"/>
            </a:solidFill>
          </p:spPr>
          <p:txBody>
            <a:bodyPr wrap="square" lIns="0" tIns="0" rIns="0" bIns="0" rtlCol="0"/>
            <a:lstStyle/>
            <a:p>
              <a:endParaRPr/>
            </a:p>
          </p:txBody>
        </p:sp>
        <p:sp>
          <p:nvSpPr>
            <p:cNvPr id="97" name="object 97"/>
            <p:cNvSpPr/>
            <p:nvPr/>
          </p:nvSpPr>
          <p:spPr>
            <a:xfrm>
              <a:off x="6013390" y="649522"/>
              <a:ext cx="198424" cy="219049"/>
            </a:xfrm>
            <a:prstGeom prst="rect">
              <a:avLst/>
            </a:prstGeom>
            <a:blipFill>
              <a:blip r:embed="rId2" cstate="print"/>
              <a:stretch>
                <a:fillRect/>
              </a:stretch>
            </a:blipFill>
          </p:spPr>
          <p:txBody>
            <a:bodyPr wrap="square" lIns="0" tIns="0" rIns="0" bIns="0" rtlCol="0"/>
            <a:lstStyle/>
            <a:p>
              <a:endParaRPr/>
            </a:p>
          </p:txBody>
        </p:sp>
        <p:sp>
          <p:nvSpPr>
            <p:cNvPr id="98" name="object 98"/>
            <p:cNvSpPr/>
            <p:nvPr/>
          </p:nvSpPr>
          <p:spPr>
            <a:xfrm>
              <a:off x="6017577" y="918231"/>
              <a:ext cx="219049" cy="198424"/>
            </a:xfrm>
            <a:prstGeom prst="rect">
              <a:avLst/>
            </a:prstGeom>
            <a:blipFill>
              <a:blip r:embed="rId3" cstate="print"/>
              <a:stretch>
                <a:fillRect/>
              </a:stretch>
            </a:blipFill>
          </p:spPr>
          <p:txBody>
            <a:bodyPr wrap="square" lIns="0" tIns="0" rIns="0" bIns="0" rtlCol="0"/>
            <a:lstStyle/>
            <a:p>
              <a:endParaRPr/>
            </a:p>
          </p:txBody>
        </p:sp>
        <p:sp>
          <p:nvSpPr>
            <p:cNvPr id="99" name="object 99"/>
            <p:cNvSpPr/>
            <p:nvPr/>
          </p:nvSpPr>
          <p:spPr>
            <a:xfrm>
              <a:off x="6299709" y="1105345"/>
              <a:ext cx="4027804" cy="0"/>
            </a:xfrm>
            <a:custGeom>
              <a:avLst/>
              <a:gdLst/>
              <a:ahLst/>
              <a:cxnLst/>
              <a:rect l="l" t="t" r="r" b="b"/>
              <a:pathLst>
                <a:path w="4027804">
                  <a:moveTo>
                    <a:pt x="0" y="0"/>
                  </a:moveTo>
                  <a:lnTo>
                    <a:pt x="4027411" y="0"/>
                  </a:lnTo>
                </a:path>
              </a:pathLst>
            </a:custGeom>
            <a:ln w="25400">
              <a:solidFill>
                <a:srgbClr val="8ED8F8"/>
              </a:solidFill>
              <a:prstDash val="dot"/>
            </a:ln>
          </p:spPr>
          <p:txBody>
            <a:bodyPr wrap="square" lIns="0" tIns="0" rIns="0" bIns="0" rtlCol="0"/>
            <a:lstStyle/>
            <a:p>
              <a:endParaRPr/>
            </a:p>
          </p:txBody>
        </p:sp>
        <p:sp>
          <p:nvSpPr>
            <p:cNvPr id="100" name="object 100"/>
            <p:cNvSpPr/>
            <p:nvPr/>
          </p:nvSpPr>
          <p:spPr>
            <a:xfrm>
              <a:off x="10389684" y="893422"/>
              <a:ext cx="198424" cy="219049"/>
            </a:xfrm>
            <a:prstGeom prst="rect">
              <a:avLst/>
            </a:prstGeom>
            <a:blipFill>
              <a:blip r:embed="rId4" cstate="print"/>
              <a:stretch>
                <a:fillRect/>
              </a:stretch>
            </a:blipFill>
          </p:spPr>
          <p:txBody>
            <a:bodyPr wrap="square" lIns="0" tIns="0" rIns="0" bIns="0" rtlCol="0"/>
            <a:lstStyle/>
            <a:p>
              <a:endParaRPr/>
            </a:p>
          </p:txBody>
        </p:sp>
        <p:sp>
          <p:nvSpPr>
            <p:cNvPr id="101" name="object 101"/>
            <p:cNvSpPr/>
            <p:nvPr/>
          </p:nvSpPr>
          <p:spPr>
            <a:xfrm>
              <a:off x="10364872" y="645337"/>
              <a:ext cx="219049" cy="198424"/>
            </a:xfrm>
            <a:prstGeom prst="rect">
              <a:avLst/>
            </a:prstGeom>
            <a:blipFill>
              <a:blip r:embed="rId5" cstate="print"/>
              <a:stretch>
                <a:fillRect/>
              </a:stretch>
            </a:blipFill>
          </p:spPr>
          <p:txBody>
            <a:bodyPr wrap="square" lIns="0" tIns="0" rIns="0" bIns="0" rtlCol="0"/>
            <a:lstStyle/>
            <a:p>
              <a:endParaRPr/>
            </a:p>
          </p:txBody>
        </p:sp>
        <p:sp>
          <p:nvSpPr>
            <p:cNvPr id="102" name="object 102"/>
            <p:cNvSpPr/>
            <p:nvPr/>
          </p:nvSpPr>
          <p:spPr>
            <a:xfrm>
              <a:off x="6024699"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3" name="object 103"/>
            <p:cNvSpPr/>
            <p:nvPr/>
          </p:nvSpPr>
          <p:spPr>
            <a:xfrm>
              <a:off x="6249045"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4" name="object 104"/>
            <p:cNvSpPr/>
            <p:nvPr/>
          </p:nvSpPr>
          <p:spPr>
            <a:xfrm>
              <a:off x="10352453" y="1105345"/>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5" name="object 105"/>
            <p:cNvSpPr/>
            <p:nvPr/>
          </p:nvSpPr>
          <p:spPr>
            <a:xfrm>
              <a:off x="10576798" y="881000"/>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6" name="object 106"/>
            <p:cNvSpPr/>
            <p:nvPr/>
          </p:nvSpPr>
          <p:spPr>
            <a:xfrm>
              <a:off x="10352453"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7" name="object 107"/>
            <p:cNvSpPr/>
            <p:nvPr/>
          </p:nvSpPr>
          <p:spPr>
            <a:xfrm>
              <a:off x="6249045" y="656642"/>
              <a:ext cx="0" cy="0"/>
            </a:xfrm>
            <a:custGeom>
              <a:avLst/>
              <a:gdLst/>
              <a:ahLst/>
              <a:cxnLst/>
              <a:rect l="l" t="t" r="r" b="b"/>
              <a:pathLst>
                <a:path>
                  <a:moveTo>
                    <a:pt x="0" y="0"/>
                  </a:moveTo>
                  <a:lnTo>
                    <a:pt x="0" y="0"/>
                  </a:lnTo>
                </a:path>
              </a:pathLst>
            </a:custGeom>
            <a:ln w="25400">
              <a:solidFill>
                <a:srgbClr val="8ED8F8"/>
              </a:solidFill>
            </a:ln>
          </p:spPr>
          <p:txBody>
            <a:bodyPr wrap="square" lIns="0" tIns="0" rIns="0" bIns="0" rtlCol="0"/>
            <a:lstStyle/>
            <a:p>
              <a:endParaRPr/>
            </a:p>
          </p:txBody>
        </p:sp>
        <p:sp>
          <p:nvSpPr>
            <p:cNvPr id="108" name="object 108"/>
            <p:cNvSpPr txBox="1"/>
            <p:nvPr/>
          </p:nvSpPr>
          <p:spPr>
            <a:xfrm>
              <a:off x="6261679" y="493987"/>
              <a:ext cx="4053204" cy="331470"/>
            </a:xfrm>
            <a:prstGeom prst="rect">
              <a:avLst/>
            </a:prstGeom>
          </p:spPr>
          <p:txBody>
            <a:bodyPr vert="horz" wrap="square" lIns="0" tIns="13335" rIns="0" bIns="0" rtlCol="0">
              <a:spAutoFit/>
            </a:bodyPr>
            <a:lstStyle/>
            <a:p>
              <a:pPr marL="12700">
                <a:lnSpc>
                  <a:spcPct val="100000"/>
                </a:lnSpc>
                <a:spcBef>
                  <a:spcPts val="105"/>
                </a:spcBef>
                <a:tabLst>
                  <a:tab pos="643890" algn="l"/>
                  <a:tab pos="4039870" algn="l"/>
                </a:tabLst>
              </a:pPr>
              <a:r>
                <a:rPr sz="2000" strike="sngStrike" spc="-35" dirty="0">
                  <a:solidFill>
                    <a:srgbClr val="00AEEF"/>
                  </a:solidFill>
                  <a:latin typeface="Arial Black"/>
                  <a:cs typeface="Arial Black"/>
                </a:rPr>
                <a:t> 	</a:t>
              </a:r>
              <a:r>
                <a:rPr lang="es-ES" sz="2000" strike="sngStrike" spc="-145" dirty="0">
                  <a:solidFill>
                    <a:srgbClr val="00AEEF"/>
                  </a:solidFill>
                  <a:latin typeface="Arial Black"/>
                  <a:cs typeface="Arial Black"/>
                </a:rPr>
                <a:t>Domingo</a:t>
              </a:r>
              <a:r>
                <a:rPr sz="2000" strike="sngStrike" spc="-145" dirty="0">
                  <a:solidFill>
                    <a:srgbClr val="00AEEF"/>
                  </a:solidFill>
                  <a:latin typeface="Arial Black"/>
                  <a:cs typeface="Arial Black"/>
                </a:rPr>
                <a:t>	</a:t>
              </a:r>
              <a:endParaRPr sz="2000" dirty="0">
                <a:latin typeface="Arial Black"/>
                <a:cs typeface="Arial Black"/>
              </a:endParaRPr>
            </a:p>
          </p:txBody>
        </p:sp>
        <p:sp>
          <p:nvSpPr>
            <p:cNvPr id="109" name="object 109"/>
            <p:cNvSpPr txBox="1"/>
            <p:nvPr/>
          </p:nvSpPr>
          <p:spPr>
            <a:xfrm>
              <a:off x="7255850" y="801752"/>
              <a:ext cx="1407916" cy="197490"/>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Arial Unicode MS"/>
                  <a:cs typeface="Arial Unicode MS"/>
                </a:rPr>
                <a:t>Palabra de domingo</a:t>
              </a:r>
              <a:endParaRPr sz="1200" dirty="0">
                <a:latin typeface="Arial Unicode MS"/>
                <a:cs typeface="Arial Unicode MS"/>
              </a:endParaRPr>
            </a:p>
          </p:txBody>
        </p:sp>
        <p:sp>
          <p:nvSpPr>
            <p:cNvPr id="110" name="object 110"/>
            <p:cNvSpPr txBox="1"/>
            <p:nvPr/>
          </p:nvSpPr>
          <p:spPr>
            <a:xfrm>
              <a:off x="8981750" y="780108"/>
              <a:ext cx="294640"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Arial Unicode MS"/>
                  <a:cs typeface="Arial Unicode MS"/>
                </a:rPr>
                <a:t>D</a:t>
              </a:r>
              <a:r>
                <a:rPr lang="es-ES" sz="1000" dirty="0">
                  <a:latin typeface="Arial Unicode MS"/>
                  <a:cs typeface="Arial Unicode MS"/>
                </a:rPr>
                <a:t>í</a:t>
              </a:r>
              <a:r>
                <a:rPr sz="1000" dirty="0">
                  <a:latin typeface="Arial Unicode MS"/>
                  <a:cs typeface="Arial Unicode MS"/>
                </a:rPr>
                <a:t>a.</a:t>
              </a:r>
            </a:p>
          </p:txBody>
        </p:sp>
        <p:sp>
          <p:nvSpPr>
            <p:cNvPr id="111" name="object 111"/>
            <p:cNvSpPr/>
            <p:nvPr/>
          </p:nvSpPr>
          <p:spPr>
            <a:xfrm>
              <a:off x="962894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12" name="object 112"/>
            <p:cNvSpPr/>
            <p:nvPr/>
          </p:nvSpPr>
          <p:spPr>
            <a:xfrm>
              <a:off x="10022649" y="838398"/>
              <a:ext cx="0" cy="111760"/>
            </a:xfrm>
            <a:custGeom>
              <a:avLst/>
              <a:gdLst/>
              <a:ahLst/>
              <a:cxnLst/>
              <a:rect l="l" t="t" r="r" b="b"/>
              <a:pathLst>
                <a:path h="111759">
                  <a:moveTo>
                    <a:pt x="0" y="0"/>
                  </a:moveTo>
                  <a:lnTo>
                    <a:pt x="0" y="111594"/>
                  </a:lnTo>
                </a:path>
              </a:pathLst>
            </a:custGeom>
            <a:ln w="9525">
              <a:solidFill>
                <a:srgbClr val="000000"/>
              </a:solidFill>
            </a:ln>
          </p:spPr>
          <p:txBody>
            <a:bodyPr wrap="square" lIns="0" tIns="0" rIns="0" bIns="0" rtlCol="0"/>
            <a:lstStyle/>
            <a:p>
              <a:endParaRPr/>
            </a:p>
          </p:txBody>
        </p:sp>
        <p:sp>
          <p:nvSpPr>
            <p:cNvPr id="113" name="object 113"/>
            <p:cNvSpPr/>
            <p:nvPr/>
          </p:nvSpPr>
          <p:spPr>
            <a:xfrm>
              <a:off x="6229284" y="13659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14" name="object 114"/>
            <p:cNvSpPr/>
            <p:nvPr/>
          </p:nvSpPr>
          <p:spPr>
            <a:xfrm>
              <a:off x="6178449"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5" name="object 115"/>
            <p:cNvSpPr/>
            <p:nvPr/>
          </p:nvSpPr>
          <p:spPr>
            <a:xfrm>
              <a:off x="10397643" y="13659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6" name="object 116"/>
            <p:cNvSpPr/>
            <p:nvPr/>
          </p:nvSpPr>
          <p:spPr>
            <a:xfrm>
              <a:off x="6229284" y="34383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17" name="object 117"/>
            <p:cNvSpPr/>
            <p:nvPr/>
          </p:nvSpPr>
          <p:spPr>
            <a:xfrm>
              <a:off x="6178449"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8" name="object 118"/>
            <p:cNvSpPr/>
            <p:nvPr/>
          </p:nvSpPr>
          <p:spPr>
            <a:xfrm>
              <a:off x="10397643" y="34383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19" name="object 119"/>
            <p:cNvSpPr/>
            <p:nvPr/>
          </p:nvSpPr>
          <p:spPr>
            <a:xfrm>
              <a:off x="6229284" y="240214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0" name="object 120"/>
            <p:cNvSpPr/>
            <p:nvPr/>
          </p:nvSpPr>
          <p:spPr>
            <a:xfrm>
              <a:off x="6178449"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1" name="object 121"/>
            <p:cNvSpPr/>
            <p:nvPr/>
          </p:nvSpPr>
          <p:spPr>
            <a:xfrm>
              <a:off x="10397643" y="240214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2" name="object 122"/>
            <p:cNvSpPr/>
            <p:nvPr/>
          </p:nvSpPr>
          <p:spPr>
            <a:xfrm>
              <a:off x="6229284" y="447462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3" name="object 123"/>
            <p:cNvSpPr/>
            <p:nvPr/>
          </p:nvSpPr>
          <p:spPr>
            <a:xfrm>
              <a:off x="6178449"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4" name="object 124"/>
            <p:cNvSpPr/>
            <p:nvPr/>
          </p:nvSpPr>
          <p:spPr>
            <a:xfrm>
              <a:off x="10397643" y="447462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5" name="object 125"/>
            <p:cNvSpPr/>
            <p:nvPr/>
          </p:nvSpPr>
          <p:spPr>
            <a:xfrm>
              <a:off x="6229284" y="62880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6" name="object 126"/>
            <p:cNvSpPr/>
            <p:nvPr/>
          </p:nvSpPr>
          <p:spPr>
            <a:xfrm>
              <a:off x="6178449"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7" name="object 127"/>
            <p:cNvSpPr/>
            <p:nvPr/>
          </p:nvSpPr>
          <p:spPr>
            <a:xfrm>
              <a:off x="10397643" y="62880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28" name="object 128"/>
            <p:cNvSpPr/>
            <p:nvPr/>
          </p:nvSpPr>
          <p:spPr>
            <a:xfrm>
              <a:off x="6229284" y="188402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29" name="object 129"/>
            <p:cNvSpPr/>
            <p:nvPr/>
          </p:nvSpPr>
          <p:spPr>
            <a:xfrm>
              <a:off x="6178449"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0" name="object 130"/>
            <p:cNvSpPr/>
            <p:nvPr/>
          </p:nvSpPr>
          <p:spPr>
            <a:xfrm>
              <a:off x="10397643" y="188402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1" name="object 131"/>
            <p:cNvSpPr/>
            <p:nvPr/>
          </p:nvSpPr>
          <p:spPr>
            <a:xfrm>
              <a:off x="6229284" y="395650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2" name="object 132"/>
            <p:cNvSpPr/>
            <p:nvPr/>
          </p:nvSpPr>
          <p:spPr>
            <a:xfrm>
              <a:off x="6178449"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3" name="object 133"/>
            <p:cNvSpPr/>
            <p:nvPr/>
          </p:nvSpPr>
          <p:spPr>
            <a:xfrm>
              <a:off x="10397643" y="395650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4" name="object 134"/>
            <p:cNvSpPr/>
            <p:nvPr/>
          </p:nvSpPr>
          <p:spPr>
            <a:xfrm>
              <a:off x="6229284" y="576993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5" name="object 135"/>
            <p:cNvSpPr/>
            <p:nvPr/>
          </p:nvSpPr>
          <p:spPr>
            <a:xfrm>
              <a:off x="6178449"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6" name="object 136"/>
            <p:cNvSpPr/>
            <p:nvPr/>
          </p:nvSpPr>
          <p:spPr>
            <a:xfrm>
              <a:off x="10397643" y="576993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7" name="object 137"/>
            <p:cNvSpPr/>
            <p:nvPr/>
          </p:nvSpPr>
          <p:spPr>
            <a:xfrm>
              <a:off x="6229284" y="292026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38" name="object 138"/>
            <p:cNvSpPr/>
            <p:nvPr/>
          </p:nvSpPr>
          <p:spPr>
            <a:xfrm>
              <a:off x="6178449"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39" name="object 139"/>
            <p:cNvSpPr/>
            <p:nvPr/>
          </p:nvSpPr>
          <p:spPr>
            <a:xfrm>
              <a:off x="10397643" y="292026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0" name="object 140"/>
            <p:cNvSpPr/>
            <p:nvPr/>
          </p:nvSpPr>
          <p:spPr>
            <a:xfrm>
              <a:off x="6229284" y="499275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1" name="object 141"/>
            <p:cNvSpPr/>
            <p:nvPr/>
          </p:nvSpPr>
          <p:spPr>
            <a:xfrm>
              <a:off x="6178449"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2" name="object 142"/>
            <p:cNvSpPr/>
            <p:nvPr/>
          </p:nvSpPr>
          <p:spPr>
            <a:xfrm>
              <a:off x="10397643" y="499275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3" name="object 143"/>
            <p:cNvSpPr/>
            <p:nvPr/>
          </p:nvSpPr>
          <p:spPr>
            <a:xfrm>
              <a:off x="6229284" y="680617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4" name="object 144"/>
            <p:cNvSpPr/>
            <p:nvPr/>
          </p:nvSpPr>
          <p:spPr>
            <a:xfrm>
              <a:off x="6178449"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5" name="object 145"/>
            <p:cNvSpPr/>
            <p:nvPr/>
          </p:nvSpPr>
          <p:spPr>
            <a:xfrm>
              <a:off x="10397643" y="680617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6" name="object 146"/>
            <p:cNvSpPr/>
            <p:nvPr/>
          </p:nvSpPr>
          <p:spPr>
            <a:xfrm>
              <a:off x="6229284" y="162496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47" name="object 147"/>
            <p:cNvSpPr/>
            <p:nvPr/>
          </p:nvSpPr>
          <p:spPr>
            <a:xfrm>
              <a:off x="6178449"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8" name="object 148"/>
            <p:cNvSpPr/>
            <p:nvPr/>
          </p:nvSpPr>
          <p:spPr>
            <a:xfrm>
              <a:off x="10397643" y="162496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49" name="object 149"/>
            <p:cNvSpPr/>
            <p:nvPr/>
          </p:nvSpPr>
          <p:spPr>
            <a:xfrm>
              <a:off x="6229284" y="369744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0" name="object 150"/>
            <p:cNvSpPr/>
            <p:nvPr/>
          </p:nvSpPr>
          <p:spPr>
            <a:xfrm>
              <a:off x="6178449"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1" name="object 151"/>
            <p:cNvSpPr/>
            <p:nvPr/>
          </p:nvSpPr>
          <p:spPr>
            <a:xfrm>
              <a:off x="10397643" y="369744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2" name="object 152"/>
            <p:cNvSpPr/>
            <p:nvPr/>
          </p:nvSpPr>
          <p:spPr>
            <a:xfrm>
              <a:off x="6229284" y="551087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3" name="object 153"/>
            <p:cNvSpPr/>
            <p:nvPr/>
          </p:nvSpPr>
          <p:spPr>
            <a:xfrm>
              <a:off x="6178449"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4" name="object 154"/>
            <p:cNvSpPr/>
            <p:nvPr/>
          </p:nvSpPr>
          <p:spPr>
            <a:xfrm>
              <a:off x="10397643" y="551087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5" name="object 155"/>
            <p:cNvSpPr/>
            <p:nvPr/>
          </p:nvSpPr>
          <p:spPr>
            <a:xfrm>
              <a:off x="6229284" y="266120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6" name="object 156"/>
            <p:cNvSpPr/>
            <p:nvPr/>
          </p:nvSpPr>
          <p:spPr>
            <a:xfrm>
              <a:off x="6178449"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7" name="object 157"/>
            <p:cNvSpPr/>
            <p:nvPr/>
          </p:nvSpPr>
          <p:spPr>
            <a:xfrm>
              <a:off x="10397643" y="266120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58" name="object 158"/>
            <p:cNvSpPr/>
            <p:nvPr/>
          </p:nvSpPr>
          <p:spPr>
            <a:xfrm>
              <a:off x="6229284" y="473368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59" name="object 159"/>
            <p:cNvSpPr/>
            <p:nvPr/>
          </p:nvSpPr>
          <p:spPr>
            <a:xfrm>
              <a:off x="6178449"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0" name="object 160"/>
            <p:cNvSpPr/>
            <p:nvPr/>
          </p:nvSpPr>
          <p:spPr>
            <a:xfrm>
              <a:off x="10397643" y="473368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1" name="object 161"/>
            <p:cNvSpPr/>
            <p:nvPr/>
          </p:nvSpPr>
          <p:spPr>
            <a:xfrm>
              <a:off x="6229284" y="654711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2" name="object 162"/>
            <p:cNvSpPr/>
            <p:nvPr/>
          </p:nvSpPr>
          <p:spPr>
            <a:xfrm>
              <a:off x="6178449"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3" name="object 163"/>
            <p:cNvSpPr/>
            <p:nvPr/>
          </p:nvSpPr>
          <p:spPr>
            <a:xfrm>
              <a:off x="10397643" y="654711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4" name="object 164"/>
            <p:cNvSpPr/>
            <p:nvPr/>
          </p:nvSpPr>
          <p:spPr>
            <a:xfrm>
              <a:off x="6229284" y="2143081"/>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5" name="object 165"/>
            <p:cNvSpPr/>
            <p:nvPr/>
          </p:nvSpPr>
          <p:spPr>
            <a:xfrm>
              <a:off x="6178449"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6" name="object 166"/>
            <p:cNvSpPr/>
            <p:nvPr/>
          </p:nvSpPr>
          <p:spPr>
            <a:xfrm>
              <a:off x="10397643" y="2143081"/>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7" name="object 167"/>
            <p:cNvSpPr/>
            <p:nvPr/>
          </p:nvSpPr>
          <p:spPr>
            <a:xfrm>
              <a:off x="6229284" y="4215569"/>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68" name="object 168"/>
            <p:cNvSpPr/>
            <p:nvPr/>
          </p:nvSpPr>
          <p:spPr>
            <a:xfrm>
              <a:off x="6178449"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69" name="object 169"/>
            <p:cNvSpPr/>
            <p:nvPr/>
          </p:nvSpPr>
          <p:spPr>
            <a:xfrm>
              <a:off x="10397643" y="4215569"/>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0" name="object 170"/>
            <p:cNvSpPr/>
            <p:nvPr/>
          </p:nvSpPr>
          <p:spPr>
            <a:xfrm>
              <a:off x="6229284" y="6028996"/>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1" name="object 171"/>
            <p:cNvSpPr/>
            <p:nvPr/>
          </p:nvSpPr>
          <p:spPr>
            <a:xfrm>
              <a:off x="6178449"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2" name="object 172"/>
            <p:cNvSpPr/>
            <p:nvPr/>
          </p:nvSpPr>
          <p:spPr>
            <a:xfrm>
              <a:off x="10397643" y="6028996"/>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3" name="object 173"/>
            <p:cNvSpPr/>
            <p:nvPr/>
          </p:nvSpPr>
          <p:spPr>
            <a:xfrm>
              <a:off x="6229284" y="3179328"/>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4" name="object 174"/>
            <p:cNvSpPr/>
            <p:nvPr/>
          </p:nvSpPr>
          <p:spPr>
            <a:xfrm>
              <a:off x="6178449"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5" name="object 175"/>
            <p:cNvSpPr/>
            <p:nvPr/>
          </p:nvSpPr>
          <p:spPr>
            <a:xfrm>
              <a:off x="10397643" y="3179328"/>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6" name="object 176"/>
            <p:cNvSpPr/>
            <p:nvPr/>
          </p:nvSpPr>
          <p:spPr>
            <a:xfrm>
              <a:off x="6229284" y="5251815"/>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77" name="object 177"/>
            <p:cNvSpPr/>
            <p:nvPr/>
          </p:nvSpPr>
          <p:spPr>
            <a:xfrm>
              <a:off x="6178449"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8" name="object 178"/>
            <p:cNvSpPr/>
            <p:nvPr/>
          </p:nvSpPr>
          <p:spPr>
            <a:xfrm>
              <a:off x="10397643" y="5251815"/>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79" name="object 179"/>
            <p:cNvSpPr/>
            <p:nvPr/>
          </p:nvSpPr>
          <p:spPr>
            <a:xfrm>
              <a:off x="6229284" y="7065237"/>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80" name="object 180"/>
            <p:cNvSpPr/>
            <p:nvPr/>
          </p:nvSpPr>
          <p:spPr>
            <a:xfrm>
              <a:off x="6178449"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1" name="object 181"/>
            <p:cNvSpPr/>
            <p:nvPr/>
          </p:nvSpPr>
          <p:spPr>
            <a:xfrm>
              <a:off x="10397643" y="7065237"/>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2" name="object 182"/>
            <p:cNvSpPr/>
            <p:nvPr/>
          </p:nvSpPr>
          <p:spPr>
            <a:xfrm>
              <a:off x="6229284" y="7324303"/>
              <a:ext cx="4143375" cy="0"/>
            </a:xfrm>
            <a:custGeom>
              <a:avLst/>
              <a:gdLst/>
              <a:ahLst/>
              <a:cxnLst/>
              <a:rect l="l" t="t" r="r" b="b"/>
              <a:pathLst>
                <a:path w="4143375">
                  <a:moveTo>
                    <a:pt x="0" y="0"/>
                  </a:moveTo>
                  <a:lnTo>
                    <a:pt x="4142943" y="0"/>
                  </a:lnTo>
                </a:path>
              </a:pathLst>
            </a:custGeom>
            <a:ln w="25400">
              <a:solidFill>
                <a:srgbClr val="ABE1FA"/>
              </a:solidFill>
              <a:prstDash val="dot"/>
            </a:ln>
          </p:spPr>
          <p:txBody>
            <a:bodyPr wrap="square" lIns="0" tIns="0" rIns="0" bIns="0" rtlCol="0"/>
            <a:lstStyle/>
            <a:p>
              <a:endParaRPr/>
            </a:p>
          </p:txBody>
        </p:sp>
        <p:sp>
          <p:nvSpPr>
            <p:cNvPr id="183" name="object 183"/>
            <p:cNvSpPr/>
            <p:nvPr/>
          </p:nvSpPr>
          <p:spPr>
            <a:xfrm>
              <a:off x="6178449"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4" name="object 184"/>
            <p:cNvSpPr/>
            <p:nvPr/>
          </p:nvSpPr>
          <p:spPr>
            <a:xfrm>
              <a:off x="10397643" y="7324303"/>
              <a:ext cx="0" cy="0"/>
            </a:xfrm>
            <a:custGeom>
              <a:avLst/>
              <a:gdLst/>
              <a:ahLst/>
              <a:cxnLst/>
              <a:rect l="l" t="t" r="r" b="b"/>
              <a:pathLst>
                <a:path>
                  <a:moveTo>
                    <a:pt x="0" y="0"/>
                  </a:moveTo>
                  <a:lnTo>
                    <a:pt x="0" y="0"/>
                  </a:lnTo>
                </a:path>
              </a:pathLst>
            </a:custGeom>
            <a:ln w="25400">
              <a:solidFill>
                <a:srgbClr val="ABE1FA"/>
              </a:solidFill>
            </a:ln>
          </p:spPr>
          <p:txBody>
            <a:bodyPr wrap="square" lIns="0" tIns="0" rIns="0" bIns="0" rtlCol="0"/>
            <a:lstStyle/>
            <a:p>
              <a:endParaRPr/>
            </a:p>
          </p:txBody>
        </p:sp>
        <p:sp>
          <p:nvSpPr>
            <p:cNvPr id="185" name="object 185"/>
            <p:cNvSpPr txBox="1"/>
            <p:nvPr/>
          </p:nvSpPr>
          <p:spPr>
            <a:xfrm>
              <a:off x="6273750" y="1144863"/>
              <a:ext cx="41915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Título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6" name="object 186"/>
            <p:cNvSpPr txBox="1"/>
            <p:nvPr/>
          </p:nvSpPr>
          <p:spPr>
            <a:xfrm>
              <a:off x="8992985" y="1144863"/>
              <a:ext cx="671715"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Predicador</a:t>
              </a:r>
              <a:r>
                <a:rPr sz="900" dirty="0">
                  <a:solidFill>
                    <a:srgbClr val="00AEEF"/>
                  </a:solidFill>
                  <a:latin typeface="Arial Unicode MS"/>
                  <a:cs typeface="Arial Unicode MS"/>
                </a:rPr>
                <a:t> :</a:t>
              </a:r>
              <a:endParaRPr sz="900" dirty="0">
                <a:latin typeface="Arial Unicode MS"/>
                <a:cs typeface="Arial Unicode MS"/>
              </a:endParaRPr>
            </a:p>
          </p:txBody>
        </p:sp>
        <p:sp>
          <p:nvSpPr>
            <p:cNvPr id="187" name="object 187"/>
            <p:cNvSpPr txBox="1"/>
            <p:nvPr/>
          </p:nvSpPr>
          <p:spPr>
            <a:xfrm>
              <a:off x="6273750" y="1413011"/>
              <a:ext cx="419150" cy="151323"/>
            </a:xfrm>
            <a:prstGeom prst="rect">
              <a:avLst/>
            </a:prstGeom>
          </p:spPr>
          <p:txBody>
            <a:bodyPr vert="horz" wrap="square" lIns="0" tIns="12700" rIns="0" bIns="0" rtlCol="0">
              <a:spAutoFit/>
            </a:bodyPr>
            <a:lstStyle/>
            <a:p>
              <a:pPr marL="12700">
                <a:lnSpc>
                  <a:spcPct val="100000"/>
                </a:lnSpc>
                <a:spcBef>
                  <a:spcPts val="100"/>
                </a:spcBef>
              </a:pPr>
              <a:r>
                <a:rPr lang="es-ES" sz="900" dirty="0">
                  <a:solidFill>
                    <a:srgbClr val="00AEEF"/>
                  </a:solidFill>
                  <a:latin typeface="Arial Unicode MS"/>
                  <a:cs typeface="Arial Unicode MS"/>
                </a:rPr>
                <a:t>Texto</a:t>
              </a:r>
              <a:r>
                <a:rPr sz="900" dirty="0">
                  <a:solidFill>
                    <a:srgbClr val="00AEEF"/>
                  </a:solidFill>
                  <a:latin typeface="Arial Unicode MS"/>
                  <a:cs typeface="Arial Unicode MS"/>
                </a:rPr>
                <a:t> :</a:t>
              </a:r>
              <a:endParaRPr sz="900" dirty="0">
                <a:latin typeface="Arial Unicode MS"/>
                <a:cs typeface="Arial Unicode MS"/>
              </a:endParaRPr>
            </a:p>
          </p:txBody>
        </p:sp>
        <p:sp>
          <p:nvSpPr>
            <p:cNvPr id="188" name="object 188"/>
            <p:cNvSpPr/>
            <p:nvPr/>
          </p:nvSpPr>
          <p:spPr>
            <a:xfrm>
              <a:off x="6270302" y="298796"/>
              <a:ext cx="784796" cy="694804"/>
            </a:xfrm>
            <a:prstGeom prst="rect">
              <a:avLst/>
            </a:prstGeom>
            <a:blipFill>
              <a:blip r:embed="rId7" cstate="print"/>
              <a:stretch>
                <a:fillRect/>
              </a:stretch>
            </a:blipFill>
          </p:spPr>
          <p:txBody>
            <a:bodyPr wrap="square" lIns="0" tIns="0" rIns="0" bIns="0" rtlCol="0"/>
            <a:lstStyle/>
            <a:p>
              <a:endParaRPr/>
            </a:p>
          </p:txBody>
        </p:sp>
        <p:sp>
          <p:nvSpPr>
            <p:cNvPr id="190" name="object 190"/>
            <p:cNvSpPr txBox="1"/>
            <p:nvPr/>
          </p:nvSpPr>
          <p:spPr>
            <a:xfrm>
              <a:off x="10612893" y="7542164"/>
              <a:ext cx="139700" cy="135935"/>
            </a:xfrm>
            <a:prstGeom prst="rect">
              <a:avLst/>
            </a:prstGeom>
          </p:spPr>
          <p:txBody>
            <a:bodyPr vert="horz" wrap="square" lIns="0" tIns="12700" rIns="0" bIns="0" rtlCol="0">
              <a:spAutoFit/>
            </a:bodyPr>
            <a:lstStyle/>
            <a:p>
              <a:pPr marL="12700">
                <a:lnSpc>
                  <a:spcPct val="100000"/>
                </a:lnSpc>
                <a:spcBef>
                  <a:spcPts val="100"/>
                </a:spcBef>
              </a:pPr>
              <a:r>
                <a:rPr lang="es-ES" sz="800" dirty="0">
                  <a:latin typeface="Arial Unicode MS"/>
                  <a:cs typeface="Arial Unicode MS"/>
                </a:rPr>
                <a:t>35</a:t>
              </a:r>
              <a:endParaRPr sz="800" dirty="0">
                <a:latin typeface="Arial Unicode MS"/>
                <a:cs typeface="Arial Unicode MS"/>
              </a:endParaR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769</TotalTime>
  <Words>1460</Words>
  <Application>Microsoft Office PowerPoint</Application>
  <PresentationFormat>사용자 지정</PresentationFormat>
  <Paragraphs>97</Paragraphs>
  <Slides>4</Slides>
  <Notes>0</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4</vt:i4>
      </vt:variant>
    </vt:vector>
  </HeadingPairs>
  <TitlesOfParts>
    <vt:vector size="11" baseType="lpstr">
      <vt:lpstr>Arial Unicode MS</vt:lpstr>
      <vt:lpstr>NanumBarunGothic</vt:lpstr>
      <vt:lpstr>Arial Black</vt:lpstr>
      <vt:lpstr>Calibri</vt:lpstr>
      <vt:lpstr>Cambria</vt:lpstr>
      <vt:lpstr>Times New Roman</vt:lpstr>
      <vt:lpstr>Office Theme</vt:lpstr>
      <vt:lpstr>PowerPoint 프레젠테이션</vt:lpstr>
      <vt:lpstr>PowerPoint 프레젠테이션</vt:lpstr>
      <vt:lpstr>PowerPoint 프레젠테이션</vt:lpstr>
      <vt:lpstr>  Miércoles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cp:lastModifiedBy>Gregory Cole</cp:lastModifiedBy>
  <cp:revision>28</cp:revision>
  <dcterms:created xsi:type="dcterms:W3CDTF">2021-11-04T00:32:43Z</dcterms:created>
  <dcterms:modified xsi:type="dcterms:W3CDTF">2022-08-25T22:09:45Z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2020-12-13T00:00:00Z</vt:filetime>
  </property>
  <property fmtid="{D5CDD505-2E9C-101B-9397-08002B2CF9AE}" pid="3" name="Creator">
    <vt:lpwstr>Adobe InDesign 16.0 (Macintosh)</vt:lpwstr>
  </property>
  <property fmtid="{D5CDD505-2E9C-101B-9397-08002B2CF9AE}" pid="4" name="LastSaved">
    <vt:filetime>2021-11-04T00:00:00Z</vt:filetime>
  </property>
</Properties>
</file>